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7"/>
  </p:notesMasterIdLst>
  <p:handoutMasterIdLst>
    <p:handoutMasterId r:id="rId38"/>
  </p:handoutMasterIdLst>
  <p:sldIdLst>
    <p:sldId id="385" r:id="rId5"/>
    <p:sldId id="379" r:id="rId6"/>
    <p:sldId id="329" r:id="rId7"/>
    <p:sldId id="361" r:id="rId8"/>
    <p:sldId id="386" r:id="rId9"/>
    <p:sldId id="362" r:id="rId10"/>
    <p:sldId id="381" r:id="rId11"/>
    <p:sldId id="387" r:id="rId12"/>
    <p:sldId id="331" r:id="rId13"/>
    <p:sldId id="388" r:id="rId14"/>
    <p:sldId id="389" r:id="rId15"/>
    <p:sldId id="391" r:id="rId16"/>
    <p:sldId id="392" r:id="rId17"/>
    <p:sldId id="393" r:id="rId18"/>
    <p:sldId id="390" r:id="rId19"/>
    <p:sldId id="394" r:id="rId20"/>
    <p:sldId id="283" r:id="rId21"/>
    <p:sldId id="395" r:id="rId22"/>
    <p:sldId id="396" r:id="rId23"/>
    <p:sldId id="397" r:id="rId24"/>
    <p:sldId id="408" r:id="rId25"/>
    <p:sldId id="399" r:id="rId26"/>
    <p:sldId id="403" r:id="rId27"/>
    <p:sldId id="407" r:id="rId28"/>
    <p:sldId id="404" r:id="rId29"/>
    <p:sldId id="406" r:id="rId30"/>
    <p:sldId id="405" r:id="rId31"/>
    <p:sldId id="409" r:id="rId32"/>
    <p:sldId id="411" r:id="rId33"/>
    <p:sldId id="412" r:id="rId34"/>
    <p:sldId id="410" r:id="rId35"/>
    <p:sldId id="378" r:id="rId36"/>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 STARTERS" id="{ACC24B29-0CC7-491A-A98A-CF7CBDBE501E}">
          <p14:sldIdLst>
            <p14:sldId id="385"/>
            <p14:sldId id="379"/>
            <p14:sldId id="329"/>
            <p14:sldId id="361"/>
            <p14:sldId id="386"/>
            <p14:sldId id="362"/>
            <p14:sldId id="381"/>
            <p14:sldId id="387"/>
            <p14:sldId id="331"/>
            <p14:sldId id="388"/>
            <p14:sldId id="389"/>
            <p14:sldId id="391"/>
            <p14:sldId id="392"/>
            <p14:sldId id="393"/>
            <p14:sldId id="390"/>
            <p14:sldId id="394"/>
            <p14:sldId id="283"/>
            <p14:sldId id="395"/>
            <p14:sldId id="396"/>
            <p14:sldId id="397"/>
            <p14:sldId id="408"/>
            <p14:sldId id="399"/>
            <p14:sldId id="403"/>
            <p14:sldId id="407"/>
            <p14:sldId id="404"/>
            <p14:sldId id="406"/>
            <p14:sldId id="405"/>
            <p14:sldId id="409"/>
            <p14:sldId id="411"/>
            <p14:sldId id="412"/>
            <p14:sldId id="410"/>
          </p14:sldIdLst>
        </p14:section>
        <p14:section name="THANK YOU" id="{6CD91DAB-8EC3-4802-89E9-0F1C7022FB28}">
          <p14:sldIdLst>
            <p14:sldId id="3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DC5924"/>
    <a:srgbClr val="B7472A"/>
    <a:srgbClr val="000000"/>
    <a:srgbClr val="FFFFFF"/>
    <a:srgbClr val="75D1FF"/>
    <a:srgbClr val="11161C"/>
    <a:srgbClr val="7F7F7F"/>
    <a:srgbClr val="F2F2F2"/>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972" autoAdjust="0"/>
  </p:normalViewPr>
  <p:slideViewPr>
    <p:cSldViewPr snapToGrid="0">
      <p:cViewPr>
        <p:scale>
          <a:sx n="50" d="100"/>
          <a:sy n="50" d="100"/>
        </p:scale>
        <p:origin x="326" y="197"/>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p:scale>
          <a:sx n="66" d="100"/>
          <a:sy n="66" d="100"/>
        </p:scale>
        <p:origin x="2539" y="28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2/7/2024</a:t>
            </a:fld>
            <a:endParaRPr lang="en-US" dirty="0"/>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dirty="0"/>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0T17:23:40.054"/>
    </inkml:context>
    <inkml:brush xml:id="br0">
      <inkml:brushProperty name="width" value="0.035" units="cm"/>
      <inkml:brushProperty name="height" value="0.035" units="cm"/>
      <inkml:brushProperty name="color" value="#FFFFFF"/>
    </inkml:brush>
  </inkml:definitions>
  <inkml:trace contextRef="#ctx0" brushRef="#br0">710 183 24575,'-505'0'0,"498"0"0,-12 0 0,0-1 0,-38-5 0,53 5 0,-1 0 0,1 0 0,-1-1 0,1 1 0,0-1 0,0 0 0,-1 0 0,1 0 0,1-1 0,-1 1 0,0-1 0,0 0 0,1 0 0,0-1 0,0 1 0,0-1 0,-5-6 0,7 8 0,0 0 0,0 0 0,0 0 0,0 0 0,0 0 0,1 0 0,-1 0 0,1-1 0,0 1 0,-1 0 0,1 0 0,0 0 0,0 0 0,0-1 0,1 1 0,-1 0 0,0 0 0,1 0 0,-1 0 0,2-3 0,0 1 0,0 1 0,0 0 0,1 0 0,-1 0 0,1 0 0,-1 0 0,1 0 0,0 1 0,0-1 0,6-3 0,2 0 0,0 0 0,1 1 0,-1 0 0,1 1 0,0 1 0,18-4 0,15 2 0,0 2 0,60 4 0,-86 1 0,-43 0 0,0-1 0,-208 28 0,219-26 0,12-1 0,24 0 0,232-13 0,-131 2 0,442-8 0,-1506 19 0,927-2 0,6-1 0,0 1 0,-1 0 0,1 0 0,0 1 0,-1 0 0,1 0 0,0 0 0,0 1 0,-13 5 0,20-7 0,0 1 0,-1-1 0,1 0 0,-1 0 0,1 0 0,0 0 0,-1 1 0,1-1 0,-1 0 0,1 0 0,0 1 0,-1-1 0,1 0 0,0 1 0,0-1 0,-1 0 0,1 1 0,0-1 0,0 0 0,-1 1 0,1-1 0,0 1 0,0-1 0,0 0 0,0 1 0,0-1 0,0 1 0,-1-1 0,1 0 0,0 1 0,0-1 0,0 1 0,0-1 0,1 1 0,-1-1 0,0 1 0,0-1 0,0 0 0,0 1 0,0-1 0,0 1 0,1-1 0,-1 0 0,0 1 0,0-1 0,1 0 0,-1 1 0,0-1 0,1 0 0,-1 1 0,1-1 0,23 13 0,3-3 0,1-1 0,0-2 0,47 7 0,90 2 0,-155-16 0,402 9 0,-406-9 0,26 2 0,-32-2 0,0 0 0,1 0 0,-1 0 0,0 0 0,1 0 0,-1 0 0,0 0 0,0 0 0,1 1 0,-1-1 0,0 0 0,0 0 0,1 0 0,-1 0 0,0 1 0,0-1 0,0 0 0,1 0 0,-1 0 0,0 1 0,0-1 0,0 0 0,0 0 0,1 1 0,-1-1 0,0 0 0,0 0 0,0 1 0,0-1 0,-9 12 0,-5-2 0,-1-1 0,0 0 0,0-1 0,-17 6 0,-73 25 0,-19 7 0,124-45 0,-1-1 0,0 0 0,0 1 0,0-1 0,0 0 0,1 1 0,-1-1 0,0 1 0,0-1 0,1 1 0,-1-1 0,0 1 0,1 0 0,-1-1 0,1 1 0,-1 0 0,1-1 0,-1 1 0,1 0 0,-1 1 0,1-1 0,0-1 0,1 1 0,-1-1 0,0 0 0,1 1 0,-1-1 0,0 1 0,1-1 0,-1 0 0,1 1 0,-1-1 0,1 0 0,-1 1 0,1-1 0,-1 0 0,1 0 0,-1 1 0,1-1 0,0 0 0,-1 0 0,1 0 0,0 0 0,44 5 0,-43-5 0,3 0 0,38 3 0,0-3 0,0-1 0,61-9 0,-89 4 0,-15 6 0,0 0 0,0 0 0,0 0 0,0-1 0,0 1 0,0 0 0,0 0 0,0 0 0,0 0 0,0 0 0,0-1 0,0 1 0,0 0 0,0 0 0,0 0 0,0 0 0,0 0 0,0-1 0,-1 1 0,1 0 0,0 0 0,0 0 0,0 0 0,0 0 0,0 0 0,0-1 0,0 1 0,0 0 0,0 0 0,-1 0 0,1 0 0,0 0 0,0 0 0,0 0 0,0 0 0,0 0 0,0 0 0,-1 0 0,1 0 0,0-1 0,0 1 0,0 0 0,0 0 0,0 0 0,-1 0 0,-29-6 0,-109-5-1365,67 8-5461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0T17:23:49.527"/>
    </inkml:context>
    <inkml:brush xml:id="br0">
      <inkml:brushProperty name="width" value="0.35" units="cm"/>
      <inkml:brushProperty name="height" value="0.35" units="cm"/>
      <inkml:brushProperty name="color" value="#FFFFFF"/>
    </inkml:brush>
  </inkml:definitions>
  <inkml:trace contextRef="#ctx0" brushRef="#br0">1540 216 24575,'0'-1'0,"0"0"0,0 0 0,0 0 0,0 0 0,-1 0 0,1 0 0,-1 0 0,1 1 0,0-1 0,-1 0 0,1 0 0,-1 0 0,0 1 0,1-1 0,-1 0 0,0 1 0,1-1 0,-1 0 0,0 1 0,0-1 0,1 1 0,-1-1 0,0 1 0,0 0 0,-1-1 0,-28-7 0,19 6 0,-50-12 0,-1 3 0,0 2 0,0 3 0,-64 3 0,-984 5 0,1739-2 0,-589-3 0,-1-1 0,1-2 0,-1-2 0,55-19 0,-34 10 0,-37 10 0,38-18 0,-43 16 0,1 1 0,1 1 0,23-5 0,-7 6-455,1 2 0,54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0T17:23:56.070"/>
    </inkml:context>
    <inkml:brush xml:id="br0">
      <inkml:brushProperty name="width" value="0.35" units="cm"/>
      <inkml:brushProperty name="height" value="0.35" units="cm"/>
      <inkml:brushProperty name="color" value="#FFFFFF"/>
    </inkml:brush>
  </inkml:definitions>
  <inkml:trace contextRef="#ctx0" brushRef="#br0">2108 109 24575,'-6'-1'0,"0"0"0,-1 0 0,1-1 0,0 0 0,0 0 0,0 0 0,0-1 0,-9-5 0,-12-5 0,0 4 0,1 1 0,-1 1 0,0 1 0,-1 2 0,-32-1 0,-143 6 0,103 1 0,-338-1 0,370-4 0,-68-12 0,-34-3 0,-287 16 0,239 4 0,218-2 0,-29 2 0,29-2 0,1 0 0,-1 0 0,0 0 0,0 0 0,1 1 0,-1-1 0,0 0 0,0 0 0,1 0 0,-1 1 0,0-1 0,0 0 0,0 0 0,0 1 0,1-1 0,-1 0 0,0 0 0,0 1 0,0-1 0,0 0 0,0 0 0,0 1 0,0-1 0,0 0 0,0 1 0,0-1 0,0 0 0,0 1 0,0-1 0,0 0 0,0 0 0,0 1 0,0-1 0,0 0 0,0 1 0,0-1 0,0 0 0,0 0 0,-1 1 0,1-1 0,0 0 0,0 0 0,0 1 0,-1-1 0,1 0 0,0 0 0,0 0 0,0 1 0,-1-1 0,1 0 0,0 0 0,0 0 0,-1 0 0,1 0 0,0 1 0,-1-1 0,1 0 0,0 0 0,0 0 0,-1 0 0,0 0 0,14 7 0,0-1 0,0 0 0,0 0 0,1-1 0,-1-1 0,1-1 0,22 4 0,106 4 0,-130-10 0,19 0 0,-4-1 0,0 2 0,51 9 0,-44-2 0,25 6 0,1-2 0,99 8 0,193-20 0,-156-3 0,719 2-1365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0T17:24:06.609"/>
    </inkml:context>
    <inkml:brush xml:id="br0">
      <inkml:brushProperty name="width" value="0.35" units="cm"/>
      <inkml:brushProperty name="height" value="0.35" units="cm"/>
      <inkml:brushProperty name="color" value="#FFFFFF"/>
    </inkml:brush>
  </inkml:definitions>
  <inkml:trace contextRef="#ctx0" brushRef="#br0">280 1 24575,'-6'0'0,"-8"0"0,-8 0 0,-6 0 0,-3 0 0,-10 0 0,-3 0 0,-1 0 0,-4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0T17:24:06.978"/>
    </inkml:context>
    <inkml:brush xml:id="br0">
      <inkml:brushProperty name="width" value="0.35" units="cm"/>
      <inkml:brushProperty name="height" value="0.35" units="cm"/>
      <inkml:brushProperty name="color" value="#FFFFFF"/>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2/7/2024</a:t>
            </a:fld>
            <a:endParaRPr lang="en-US" dirty="0"/>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dirty="0"/>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DE859-83B9-52D7-A3C6-AB8DA95310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4F4D14-98AF-1FAD-2313-362C334F3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C19B6F-36EA-DBA9-1921-22B606EC2ECF}"/>
              </a:ext>
            </a:extLst>
          </p:cNvPr>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a:extLst>
              <a:ext uri="{FF2B5EF4-FFF2-40B4-BE49-F238E27FC236}">
                <a16:creationId xmlns:a16="http://schemas.microsoft.com/office/drawing/2014/main" id="{46EDFE2E-86F8-33F1-BD4A-DD70EBA8D289}"/>
              </a:ext>
            </a:extLst>
          </p:cNvPr>
          <p:cNvSpPr>
            <a:spLocks noGrp="1"/>
          </p:cNvSpPr>
          <p:nvPr>
            <p:ph type="sldNum" sz="quarter" idx="10"/>
          </p:nvPr>
        </p:nvSpPr>
        <p:spPr/>
        <p:txBody>
          <a:bodyPr/>
          <a:lstStyle/>
          <a:p>
            <a:fld id="{4CBCEA92-F142-4D57-B507-37BDAF44710C}" type="slidenum">
              <a:rPr lang="en-US" smtClean="0"/>
              <a:t>1</a:t>
            </a:fld>
            <a:endParaRPr lang="en-US" dirty="0"/>
          </a:p>
        </p:txBody>
      </p:sp>
    </p:spTree>
    <p:extLst>
      <p:ext uri="{BB962C8B-B14F-4D97-AF65-F5344CB8AC3E}">
        <p14:creationId xmlns:p14="http://schemas.microsoft.com/office/powerpoint/2010/main" val="1639465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F7F00-7575-3321-EAB5-D0E5C35FC7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443088-308E-2FFE-7F34-8B1F63F23B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CF9C63-D92C-6BEB-8C04-B657789DF0E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D7A368F-2273-6CF6-3D5E-3B2DC318751D}"/>
              </a:ext>
            </a:extLst>
          </p:cNvPr>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a:extLst>
              <a:ext uri="{FF2B5EF4-FFF2-40B4-BE49-F238E27FC236}">
                <a16:creationId xmlns:a16="http://schemas.microsoft.com/office/drawing/2014/main" id="{82A1BE2C-2C15-E864-CC79-98AC0809B077}"/>
              </a:ext>
            </a:extLst>
          </p:cNvPr>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4F3C100-A8D8-9C5D-B286-0D058FF9DD55}"/>
              </a:ext>
            </a:extLst>
          </p:cNvPr>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2/7/2024 8:55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a:extLst>
              <a:ext uri="{FF2B5EF4-FFF2-40B4-BE49-F238E27FC236}">
                <a16:creationId xmlns:a16="http://schemas.microsoft.com/office/drawing/2014/main" id="{C8712528-C9F7-1545-AD74-479929B00CC0}"/>
              </a:ext>
            </a:extLst>
          </p:cNvPr>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81240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299CA-0E4B-0DFE-E8B8-2038728BF1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5C1C67-E61B-1970-4AC8-07351BC448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FA8C31-1F69-3E23-A3FB-39AB8651E4D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8969EAA0-820F-62F6-01AE-24FBECDF5E3C}"/>
              </a:ext>
            </a:extLst>
          </p:cNvPr>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a:extLst>
              <a:ext uri="{FF2B5EF4-FFF2-40B4-BE49-F238E27FC236}">
                <a16:creationId xmlns:a16="http://schemas.microsoft.com/office/drawing/2014/main" id="{93454402-1756-93CC-B266-BFE0574594A1}"/>
              </a:ext>
            </a:extLst>
          </p:cNvPr>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0E54E46-CA5A-DD59-ED89-81CEAA01BD6B}"/>
              </a:ext>
            </a:extLst>
          </p:cNvPr>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2/7/2024 8:55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a:extLst>
              <a:ext uri="{FF2B5EF4-FFF2-40B4-BE49-F238E27FC236}">
                <a16:creationId xmlns:a16="http://schemas.microsoft.com/office/drawing/2014/main" id="{9D4E56C9-AF25-FC72-01D2-6B2BB4B977D5}"/>
              </a:ext>
            </a:extLst>
          </p:cNvPr>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534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DED58-7876-EE62-3ADB-EB01FB041A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9D114B-2AD3-F23A-3735-85509FA089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D5EB01-4578-6277-CA28-8439BF7617E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42869A65-7905-6E9A-50A7-3520AD756333}"/>
              </a:ext>
            </a:extLst>
          </p:cNvPr>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a:extLst>
              <a:ext uri="{FF2B5EF4-FFF2-40B4-BE49-F238E27FC236}">
                <a16:creationId xmlns:a16="http://schemas.microsoft.com/office/drawing/2014/main" id="{9807E323-B12D-F33F-DA20-47A8FBA8448B}"/>
              </a:ext>
            </a:extLst>
          </p:cNvPr>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C85C232-7910-BB69-98EF-2698185BBF7E}"/>
              </a:ext>
            </a:extLst>
          </p:cNvPr>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2/7/2024 8:55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a:extLst>
              <a:ext uri="{FF2B5EF4-FFF2-40B4-BE49-F238E27FC236}">
                <a16:creationId xmlns:a16="http://schemas.microsoft.com/office/drawing/2014/main" id="{68AB4D86-8CB0-55FF-1A68-617069885761}"/>
              </a:ext>
            </a:extLst>
          </p:cNvPr>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13050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A6A73-2FA3-390A-7EDB-41447CCF03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FE83F5-228D-0FCB-DF62-FB67DB2ED9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9E5333-CF6E-22FD-28EC-E5DCDA860D81}"/>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87621E9E-03A8-3946-1B64-09CECEB25198}"/>
              </a:ext>
            </a:extLst>
          </p:cNvPr>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a:extLst>
              <a:ext uri="{FF2B5EF4-FFF2-40B4-BE49-F238E27FC236}">
                <a16:creationId xmlns:a16="http://schemas.microsoft.com/office/drawing/2014/main" id="{1F3E8521-D8CF-2D7A-EEE2-FF3EEEE21631}"/>
              </a:ext>
            </a:extLst>
          </p:cNvPr>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C83BC74-CF3B-43F7-8531-BCFD2F49D2C3}"/>
              </a:ext>
            </a:extLst>
          </p:cNvPr>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2/7/2024 8:55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a:extLst>
              <a:ext uri="{FF2B5EF4-FFF2-40B4-BE49-F238E27FC236}">
                <a16:creationId xmlns:a16="http://schemas.microsoft.com/office/drawing/2014/main" id="{9E75AED0-1F10-7A34-5B87-700C4D702BAF}"/>
              </a:ext>
            </a:extLst>
          </p:cNvPr>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51034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C6AAC-F9C1-C2CA-0CFF-18D8FD8379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DE6758-E1D6-608B-01C1-6B4A63BF25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AD02E3-3B4E-69E6-623D-E4F422AA9DB2}"/>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04D526C-530B-C687-E4C9-A3AA61B417DA}"/>
              </a:ext>
            </a:extLst>
          </p:cNvPr>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a:extLst>
              <a:ext uri="{FF2B5EF4-FFF2-40B4-BE49-F238E27FC236}">
                <a16:creationId xmlns:a16="http://schemas.microsoft.com/office/drawing/2014/main" id="{5C38ACDD-3321-A7D6-56A1-BFF70EAA24D0}"/>
              </a:ext>
            </a:extLst>
          </p:cNvPr>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94DA4A2-C804-1C1F-C164-5A8D48FE84EA}"/>
              </a:ext>
            </a:extLst>
          </p:cNvPr>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2/7/2024 8:55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a:extLst>
              <a:ext uri="{FF2B5EF4-FFF2-40B4-BE49-F238E27FC236}">
                <a16:creationId xmlns:a16="http://schemas.microsoft.com/office/drawing/2014/main" id="{B2DF8F5C-4EA5-1FAC-60B9-8337D7AFFA1C}"/>
              </a:ext>
            </a:extLst>
          </p:cNvPr>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08043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E818E-C8BA-7D4E-3689-F8E0D49887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55F507-9B3A-9AAC-E1CE-24D09F9248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A8449D-174A-67B4-3C7D-A1EF71787F8B}"/>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EDDC384F-AF93-C83E-68C0-3CC492DC9D87}"/>
              </a:ext>
            </a:extLst>
          </p:cNvPr>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a:extLst>
              <a:ext uri="{FF2B5EF4-FFF2-40B4-BE49-F238E27FC236}">
                <a16:creationId xmlns:a16="http://schemas.microsoft.com/office/drawing/2014/main" id="{AD5140C9-4DDB-8AF5-1FC8-45F97CF4CE3B}"/>
              </a:ext>
            </a:extLst>
          </p:cNvPr>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A3A8926-E2FB-3746-8C6C-C9ED516AACFC}"/>
              </a:ext>
            </a:extLst>
          </p:cNvPr>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2/7/2024 8:55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a:extLst>
              <a:ext uri="{FF2B5EF4-FFF2-40B4-BE49-F238E27FC236}">
                <a16:creationId xmlns:a16="http://schemas.microsoft.com/office/drawing/2014/main" id="{00D68F5F-3A26-1479-FC24-0945040C7FD7}"/>
              </a:ext>
            </a:extLst>
          </p:cNvPr>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44464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2C7B7-EB06-6644-8638-5D56EFA28B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DA2A72-53CD-1BA3-256D-041270F755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31E51C-89E3-ECD2-6187-552777053B6E}"/>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402C4A1-B3BF-37F8-8346-A474B2441468}"/>
              </a:ext>
            </a:extLst>
          </p:cNvPr>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a:extLst>
              <a:ext uri="{FF2B5EF4-FFF2-40B4-BE49-F238E27FC236}">
                <a16:creationId xmlns:a16="http://schemas.microsoft.com/office/drawing/2014/main" id="{14B2254B-8CE3-6216-90E1-E0D4A0AEAE9B}"/>
              </a:ext>
            </a:extLst>
          </p:cNvPr>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6B3C8DE-6721-14EF-DEB0-48F9BEA1D270}"/>
              </a:ext>
            </a:extLst>
          </p:cNvPr>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2/7/2024 8:55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a:extLst>
              <a:ext uri="{FF2B5EF4-FFF2-40B4-BE49-F238E27FC236}">
                <a16:creationId xmlns:a16="http://schemas.microsoft.com/office/drawing/2014/main" id="{A9D82D10-E303-CAD6-7BE1-66EEC65E4DAE}"/>
              </a:ext>
            </a:extLst>
          </p:cNvPr>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09788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17</a:t>
            </a:fld>
            <a:endParaRPr lang="en-US" dirty="0"/>
          </a:p>
        </p:txBody>
      </p:sp>
    </p:spTree>
    <p:extLst>
      <p:ext uri="{BB962C8B-B14F-4D97-AF65-F5344CB8AC3E}">
        <p14:creationId xmlns:p14="http://schemas.microsoft.com/office/powerpoint/2010/main" val="2441216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32</a:t>
            </a:fld>
            <a:endParaRPr lang="en-US" dirty="0"/>
          </a:p>
        </p:txBody>
      </p:sp>
    </p:spTree>
    <p:extLst>
      <p:ext uri="{BB962C8B-B14F-4D97-AF65-F5344CB8AC3E}">
        <p14:creationId xmlns:p14="http://schemas.microsoft.com/office/powerpoint/2010/main" val="3450951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2</a:t>
            </a:fld>
            <a:endParaRPr lang="en-US" dirty="0"/>
          </a:p>
        </p:txBody>
      </p:sp>
    </p:spTree>
    <p:extLst>
      <p:ext uri="{BB962C8B-B14F-4D97-AF65-F5344CB8AC3E}">
        <p14:creationId xmlns:p14="http://schemas.microsoft.com/office/powerpoint/2010/main" val="2226467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3</a:t>
            </a:fld>
            <a:endParaRPr lang="en-US" dirty="0"/>
          </a:p>
        </p:txBody>
      </p:sp>
    </p:spTree>
    <p:extLst>
      <p:ext uri="{BB962C8B-B14F-4D97-AF65-F5344CB8AC3E}">
        <p14:creationId xmlns:p14="http://schemas.microsoft.com/office/powerpoint/2010/main" val="1137576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4</a:t>
            </a:fld>
            <a:endParaRPr lang="en-US" dirty="0"/>
          </a:p>
        </p:txBody>
      </p:sp>
    </p:spTree>
    <p:extLst>
      <p:ext uri="{BB962C8B-B14F-4D97-AF65-F5344CB8AC3E}">
        <p14:creationId xmlns:p14="http://schemas.microsoft.com/office/powerpoint/2010/main" val="1920947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05E08-9A22-EAE8-8324-97ECFCF826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47ECA5-38E7-858A-B366-8DF9E6AE23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AF5E9C-06D8-21DC-C960-9ABC80330C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AA1A4E-5F60-BD53-0E9F-2F8A87951000}"/>
              </a:ext>
            </a:extLst>
          </p:cNvPr>
          <p:cNvSpPr>
            <a:spLocks noGrp="1"/>
          </p:cNvSpPr>
          <p:nvPr>
            <p:ph type="sldNum" sz="quarter" idx="5"/>
          </p:nvPr>
        </p:nvSpPr>
        <p:spPr/>
        <p:txBody>
          <a:bodyPr/>
          <a:lstStyle/>
          <a:p>
            <a:fld id="{4CBCEA92-F142-4D57-B507-37BDAF44710C}" type="slidenum">
              <a:rPr lang="en-US" smtClean="0"/>
              <a:t>5</a:t>
            </a:fld>
            <a:endParaRPr lang="en-US" dirty="0"/>
          </a:p>
        </p:txBody>
      </p:sp>
    </p:spTree>
    <p:extLst>
      <p:ext uri="{BB962C8B-B14F-4D97-AF65-F5344CB8AC3E}">
        <p14:creationId xmlns:p14="http://schemas.microsoft.com/office/powerpoint/2010/main" val="863216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6</a:t>
            </a:fld>
            <a:endParaRPr lang="en-US" dirty="0"/>
          </a:p>
        </p:txBody>
      </p:sp>
    </p:spTree>
    <p:extLst>
      <p:ext uri="{BB962C8B-B14F-4D97-AF65-F5344CB8AC3E}">
        <p14:creationId xmlns:p14="http://schemas.microsoft.com/office/powerpoint/2010/main" val="3672003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7</a:t>
            </a:fld>
            <a:endParaRPr lang="en-US" dirty="0"/>
          </a:p>
        </p:txBody>
      </p:sp>
    </p:spTree>
    <p:extLst>
      <p:ext uri="{BB962C8B-B14F-4D97-AF65-F5344CB8AC3E}">
        <p14:creationId xmlns:p14="http://schemas.microsoft.com/office/powerpoint/2010/main" val="3986560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1F84C-3793-1775-5AA2-E24F59D582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F08862-2828-5644-1E93-0DA7F4D1F6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6C62D9-E9F5-0B73-1F1D-0021FC89C9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19E3C2-11B8-2520-DA84-5016A9B2BAD5}"/>
              </a:ext>
            </a:extLst>
          </p:cNvPr>
          <p:cNvSpPr>
            <a:spLocks noGrp="1"/>
          </p:cNvSpPr>
          <p:nvPr>
            <p:ph type="sldNum" sz="quarter" idx="5"/>
          </p:nvPr>
        </p:nvSpPr>
        <p:spPr/>
        <p:txBody>
          <a:bodyPr/>
          <a:lstStyle/>
          <a:p>
            <a:fld id="{4CBCEA92-F142-4D57-B507-37BDAF44710C}" type="slidenum">
              <a:rPr lang="en-US" smtClean="0"/>
              <a:t>8</a:t>
            </a:fld>
            <a:endParaRPr lang="en-US" dirty="0"/>
          </a:p>
        </p:txBody>
      </p:sp>
    </p:spTree>
    <p:extLst>
      <p:ext uri="{BB962C8B-B14F-4D97-AF65-F5344CB8AC3E}">
        <p14:creationId xmlns:p14="http://schemas.microsoft.com/office/powerpoint/2010/main" val="3448898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2/7/2024 8:55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0269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153865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noProof="0" dirty="0">
                <a:solidFill>
                  <a:schemeClr val="bg2">
                    <a:lumMod val="50000"/>
                  </a:schemeClr>
                </a:solidFill>
              </a:rPr>
              <a:t>Neal Creative </a:t>
            </a:r>
            <a:r>
              <a:rPr lang="en-US" sz="900" kern="1200" noProof="0" dirty="0">
                <a:solidFill>
                  <a:schemeClr val="bg2">
                    <a:lumMod val="50000"/>
                  </a:schemeClr>
                </a:solidFill>
                <a:latin typeface="+mn-lt"/>
                <a:ea typeface="+mn-ea"/>
                <a:cs typeface="+mn-cs"/>
              </a:rPr>
              <a:t>©</a:t>
            </a:r>
            <a:r>
              <a:rPr lang="en-US" sz="1000" baseline="0" noProof="0" dirty="0">
                <a:solidFill>
                  <a:schemeClr val="bg2">
                    <a:lumMod val="50000"/>
                  </a:schemeClr>
                </a:solidFill>
              </a:rPr>
              <a:t> </a:t>
            </a:r>
            <a:endParaRPr lang="en-US" sz="1000" b="1" noProof="0"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7.png"/><Relationship Id="rId3" Type="http://schemas.openxmlformats.org/officeDocument/2006/relationships/image" Target="../media/image22.jpg"/><Relationship Id="rId7" Type="http://schemas.openxmlformats.org/officeDocument/2006/relationships/image" Target="../media/image24.png"/><Relationship Id="rId12" Type="http://schemas.openxmlformats.org/officeDocument/2006/relationships/customXml" Target="../ink/ink5.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customXml" Target="../ink/ink2.xml"/><Relationship Id="rId11"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www.imobie.com/"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hyperlink" Target="https://nealanalytics.com/creative/" TargetMode="External"/><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A366A-C138-DB0A-2AD6-B98D3E219B0E}"/>
            </a:ext>
          </a:extLst>
        </p:cNvPr>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34116E02-E369-9C81-1D70-2DBED9A51510}"/>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2500" b="12500"/>
          <a:stretch>
            <a:fillRect/>
          </a:stretch>
        </p:blipFill>
        <p:spPr/>
      </p:pic>
      <p:sp>
        <p:nvSpPr>
          <p:cNvPr id="4" name="Rectangle 3">
            <a:extLst>
              <a:ext uri="{FF2B5EF4-FFF2-40B4-BE49-F238E27FC236}">
                <a16:creationId xmlns:a16="http://schemas.microsoft.com/office/drawing/2014/main" id="{2A65A608-2200-144B-AFE6-B5D3FFB147AE}"/>
              </a:ext>
            </a:extLst>
          </p:cNvPr>
          <p:cNvSpPr/>
          <p:nvPr/>
        </p:nvSpPr>
        <p:spPr>
          <a:xfrm>
            <a:off x="-12888" y="-6928"/>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F50C29DD-5D1E-3195-FCB3-FFBF9E5E5700}"/>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a:extLst>
              <a:ext uri="{FF2B5EF4-FFF2-40B4-BE49-F238E27FC236}">
                <a16:creationId xmlns:a16="http://schemas.microsoft.com/office/drawing/2014/main" id="{D1B2354A-F37A-5DAE-AE89-439FF37B8CA8}"/>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A99F167D-8E5E-3105-014C-18B7DB10137D}"/>
              </a:ext>
            </a:extLst>
          </p:cNvPr>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a:extLst>
              <a:ext uri="{FF2B5EF4-FFF2-40B4-BE49-F238E27FC236}">
                <a16:creationId xmlns:a16="http://schemas.microsoft.com/office/drawing/2014/main" id="{8D068B1F-695A-6377-21A4-B4FAE097CD87}"/>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a:extLst>
              <a:ext uri="{FF2B5EF4-FFF2-40B4-BE49-F238E27FC236}">
                <a16:creationId xmlns:a16="http://schemas.microsoft.com/office/drawing/2014/main" id="{B73089DE-266B-3064-67E0-E1780B74A1E5}"/>
              </a:ext>
            </a:extLst>
          </p:cNvPr>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a:extLst>
              <a:ext uri="{FF2B5EF4-FFF2-40B4-BE49-F238E27FC236}">
                <a16:creationId xmlns:a16="http://schemas.microsoft.com/office/drawing/2014/main" id="{1B41CB19-B135-7C78-B20C-856A7E0039DC}"/>
              </a:ext>
            </a:extLst>
          </p:cNvPr>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a:extLst>
              <a:ext uri="{FF2B5EF4-FFF2-40B4-BE49-F238E27FC236}">
                <a16:creationId xmlns:a16="http://schemas.microsoft.com/office/drawing/2014/main" id="{62A228EB-7AFA-25C9-205B-4FF9CA86A320}"/>
              </a:ext>
            </a:extLst>
          </p:cNvPr>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800" dirty="0">
                <a:gradFill>
                  <a:gsLst>
                    <a:gs pos="0">
                      <a:srgbClr val="75D1FF">
                        <a:lumMod val="5000"/>
                        <a:lumOff val="95000"/>
                      </a:srgbClr>
                    </a:gs>
                    <a:gs pos="100000">
                      <a:srgbClr val="FFFFFF"/>
                    </a:gs>
                  </a:gsLst>
                  <a:lin ang="5400000" scaled="1"/>
                </a:gradFill>
              </a:rPr>
              <a:t>Mobile Forensic</a:t>
            </a:r>
          </a:p>
        </p:txBody>
      </p:sp>
      <p:sp>
        <p:nvSpPr>
          <p:cNvPr id="9" name="Title 6">
            <a:extLst>
              <a:ext uri="{FF2B5EF4-FFF2-40B4-BE49-F238E27FC236}">
                <a16:creationId xmlns:a16="http://schemas.microsoft.com/office/drawing/2014/main" id="{F4611056-B797-223B-FA66-B7C3EC253FBD}"/>
              </a:ext>
            </a:extLst>
          </p:cNvPr>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a:extLst>
              <a:ext uri="{FF2B5EF4-FFF2-40B4-BE49-F238E27FC236}">
                <a16:creationId xmlns:a16="http://schemas.microsoft.com/office/drawing/2014/main" id="{D9FC157F-44BE-0B5F-34A8-8EEB1E54907B}"/>
              </a:ext>
            </a:extLst>
          </p:cNvPr>
          <p:cNvSpPr>
            <a:spLocks noGrp="1"/>
          </p:cNvSpPr>
          <p:nvPr>
            <p:ph type="ctrTitle"/>
          </p:nvPr>
        </p:nvSpPr>
        <p:spPr>
          <a:xfrm>
            <a:off x="687847" y="2461199"/>
            <a:ext cx="8804365" cy="1311128"/>
          </a:xfrm>
        </p:spPr>
        <p:txBody>
          <a:bodyPr/>
          <a:lstStyle/>
          <a:p>
            <a:r>
              <a:rPr lang="en-US" dirty="0"/>
              <a:t>Digital</a:t>
            </a:r>
          </a:p>
        </p:txBody>
      </p:sp>
      <p:sp>
        <p:nvSpPr>
          <p:cNvPr id="8" name="Text Placeholder 7">
            <a:extLst>
              <a:ext uri="{FF2B5EF4-FFF2-40B4-BE49-F238E27FC236}">
                <a16:creationId xmlns:a16="http://schemas.microsoft.com/office/drawing/2014/main" id="{676320C0-45EF-8898-C939-32A69B1EE8AE}"/>
              </a:ext>
            </a:extLst>
          </p:cNvPr>
          <p:cNvSpPr>
            <a:spLocks noGrp="1"/>
          </p:cNvSpPr>
          <p:nvPr>
            <p:ph type="body" sz="quarter" idx="13"/>
          </p:nvPr>
        </p:nvSpPr>
        <p:spPr>
          <a:xfrm>
            <a:off x="1285086" y="3717703"/>
            <a:ext cx="9461500" cy="2529923"/>
          </a:xfrm>
        </p:spPr>
        <p:txBody>
          <a:bodyPr/>
          <a:lstStyle/>
          <a:p>
            <a:r>
              <a:rPr lang="en-US" sz="8800" spc="-300" dirty="0"/>
              <a:t>Forensic Investigations</a:t>
            </a:r>
            <a:r>
              <a:rPr lang="en-US" dirty="0"/>
              <a:t> </a:t>
            </a:r>
          </a:p>
        </p:txBody>
      </p:sp>
      <p:sp>
        <p:nvSpPr>
          <p:cNvPr id="19" name="Freeform: Shape 18">
            <a:extLst>
              <a:ext uri="{FF2B5EF4-FFF2-40B4-BE49-F238E27FC236}">
                <a16:creationId xmlns:a16="http://schemas.microsoft.com/office/drawing/2014/main" id="{8E1B8020-1412-36D1-FB0C-7A84C7BC598C}"/>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a:extLst>
              <a:ext uri="{FF2B5EF4-FFF2-40B4-BE49-F238E27FC236}">
                <a16:creationId xmlns:a16="http://schemas.microsoft.com/office/drawing/2014/main" id="{21FD5D41-18C5-4BD3-4E7D-14B26220DD74}"/>
              </a:ext>
            </a:extLst>
          </p:cNvPr>
          <p:cNvSpPr>
            <a:spLocks noGrp="1"/>
          </p:cNvSpPr>
          <p:nvPr>
            <p:ph type="sldNum" sz="quarter" idx="12"/>
          </p:nvPr>
        </p:nvSpPr>
        <p:spPr/>
        <p:txBody>
          <a:bodyPr/>
          <a:lstStyle/>
          <a:p>
            <a:fld id="{5AE1514C-5E56-4738-A1FF-4B1CFD2A3E36}" type="slidenum">
              <a:rPr lang="en-US" smtClean="0"/>
              <a:t>1</a:t>
            </a:fld>
            <a:endParaRPr lang="en-US" dirty="0"/>
          </a:p>
        </p:txBody>
      </p:sp>
    </p:spTree>
    <p:extLst>
      <p:ext uri="{BB962C8B-B14F-4D97-AF65-F5344CB8AC3E}">
        <p14:creationId xmlns:p14="http://schemas.microsoft.com/office/powerpoint/2010/main" val="423759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4B477-EEEA-2080-6ABC-961082A55BA9}"/>
            </a:ext>
          </a:extLst>
        </p:cNvPr>
        <p:cNvGrpSpPr/>
        <p:nvPr/>
      </p:nvGrpSpPr>
      <p:grpSpPr>
        <a:xfrm>
          <a:off x="0" y="0"/>
          <a:ext cx="0" cy="0"/>
          <a:chOff x="0" y="0"/>
          <a:chExt cx="0" cy="0"/>
        </a:xfrm>
      </p:grpSpPr>
      <p:sp>
        <p:nvSpPr>
          <p:cNvPr id="4" name="عنصر نائب للصورة 3"/>
          <p:cNvSpPr>
            <a:spLocks noGrp="1"/>
          </p:cNvSpPr>
          <p:nvPr>
            <p:ph type="pic" sz="quarter" idx="10"/>
          </p:nvPr>
        </p:nvSpPr>
        <p:spPr/>
      </p:sp>
      <p:sp>
        <p:nvSpPr>
          <p:cNvPr id="2" name="Slide Number Placeholder 1">
            <a:extLst>
              <a:ext uri="{FF2B5EF4-FFF2-40B4-BE49-F238E27FC236}">
                <a16:creationId xmlns:a16="http://schemas.microsoft.com/office/drawing/2014/main" id="{47289A5E-EE0D-EDC3-670D-4FF4042EBCCC}"/>
              </a:ext>
            </a:extLst>
          </p:cNvPr>
          <p:cNvSpPr>
            <a:spLocks noGrp="1"/>
          </p:cNvSpPr>
          <p:nvPr>
            <p:ph type="sldNum" sz="quarter" idx="4"/>
          </p:nvPr>
        </p:nvSpPr>
        <p:spPr/>
        <p:txBody>
          <a:bodyPr/>
          <a:lstStyle/>
          <a:p>
            <a:fld id="{5AE1514C-5E56-4738-A1FF-4B1CFD2A3E36}" type="slidenum">
              <a:rPr lang="en-US" smtClean="0"/>
              <a:pPr/>
              <a:t>10</a:t>
            </a:fld>
            <a:endParaRPr lang="en-US" dirty="0"/>
          </a:p>
        </p:txBody>
      </p:sp>
      <p:sp>
        <p:nvSpPr>
          <p:cNvPr id="6" name="عنصر نائب للمحتوى 5"/>
          <p:cNvSpPr>
            <a:spLocks noGrp="1"/>
          </p:cNvSpPr>
          <p:nvPr>
            <p:ph idx="18"/>
          </p:nvPr>
        </p:nvSpPr>
        <p:spPr/>
        <p:txBody>
          <a:bodyPr/>
          <a:lstStyle/>
          <a:p>
            <a:endParaRPr lang="en-GB"/>
          </a:p>
        </p:txBody>
      </p:sp>
      <p:sp>
        <p:nvSpPr>
          <p:cNvPr id="5" name="عنصر نائب للنص 4"/>
          <p:cNvSpPr>
            <a:spLocks noGrp="1"/>
          </p:cNvSpPr>
          <p:nvPr>
            <p:ph type="body" sz="quarter" idx="11"/>
          </p:nvPr>
        </p:nvSpPr>
        <p:spPr/>
        <p:txBody>
          <a:bodyPr/>
          <a:lstStyle/>
          <a:p>
            <a:endParaRPr lang="en-GB"/>
          </a:p>
        </p:txBody>
      </p:sp>
      <p:sp>
        <p:nvSpPr>
          <p:cNvPr id="8" name="عنصر نائب للنص 7"/>
          <p:cNvSpPr>
            <a:spLocks noGrp="1"/>
          </p:cNvSpPr>
          <p:nvPr>
            <p:ph type="body" sz="quarter" idx="19"/>
          </p:nvPr>
        </p:nvSpPr>
        <p:spPr/>
        <p:txBody>
          <a:bodyPr/>
          <a:lstStyle/>
          <a:p>
            <a:endParaRPr lang="en-GB"/>
          </a:p>
        </p:txBody>
      </p:sp>
      <p:pic>
        <p:nvPicPr>
          <p:cNvPr id="7" name="Picture 6">
            <a:extLst>
              <a:ext uri="{FF2B5EF4-FFF2-40B4-BE49-F238E27FC236}">
                <a16:creationId xmlns:a16="http://schemas.microsoft.com/office/drawing/2014/main" id="{364F8BFC-FA95-68F3-DF12-70A34FD3ABA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678307"/>
            <a:ext cx="12225304" cy="5501386"/>
          </a:xfrm>
          <a:prstGeom prst="rect">
            <a:avLst/>
          </a:prstGeom>
        </p:spPr>
      </p:pic>
    </p:spTree>
    <p:extLst>
      <p:ext uri="{BB962C8B-B14F-4D97-AF65-F5344CB8AC3E}">
        <p14:creationId xmlns:p14="http://schemas.microsoft.com/office/powerpoint/2010/main" val="93375760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6BF13-D821-92D7-C43E-B61016915F3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9C388D-CB44-20B8-F7A0-839D4B1AE3D5}"/>
              </a:ext>
            </a:extLst>
          </p:cNvPr>
          <p:cNvSpPr>
            <a:spLocks noGrp="1"/>
          </p:cNvSpPr>
          <p:nvPr>
            <p:ph type="sldNum" sz="quarter" idx="4"/>
          </p:nvPr>
        </p:nvSpPr>
        <p:spPr/>
        <p:txBody>
          <a:bodyPr/>
          <a:lstStyle/>
          <a:p>
            <a:fld id="{5AE1514C-5E56-4738-A1FF-4B1CFD2A3E36}" type="slidenum">
              <a:rPr lang="en-US" smtClean="0"/>
              <a:pPr/>
              <a:t>11</a:t>
            </a:fld>
            <a:endParaRPr lang="en-US" dirty="0"/>
          </a:p>
        </p:txBody>
      </p:sp>
      <p:pic>
        <p:nvPicPr>
          <p:cNvPr id="7" name="Picture 6">
            <a:extLst>
              <a:ext uri="{FF2B5EF4-FFF2-40B4-BE49-F238E27FC236}">
                <a16:creationId xmlns:a16="http://schemas.microsoft.com/office/drawing/2014/main" id="{1A4D8FA0-9482-453D-0BBE-6A5BA61B52B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685800"/>
            <a:ext cx="12192000" cy="5486400"/>
          </a:xfrm>
          <a:prstGeom prst="rect">
            <a:avLst/>
          </a:prstGeom>
        </p:spPr>
      </p:pic>
    </p:spTree>
    <p:extLst>
      <p:ext uri="{BB962C8B-B14F-4D97-AF65-F5344CB8AC3E}">
        <p14:creationId xmlns:p14="http://schemas.microsoft.com/office/powerpoint/2010/main" val="196578989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8A56C-6AA6-1228-8972-9EB79752F59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2CFF35-4A2E-D806-60E4-ACC50C6E64B8}"/>
              </a:ext>
            </a:extLst>
          </p:cNvPr>
          <p:cNvSpPr>
            <a:spLocks noGrp="1"/>
          </p:cNvSpPr>
          <p:nvPr>
            <p:ph type="sldNum" sz="quarter" idx="4"/>
          </p:nvPr>
        </p:nvSpPr>
        <p:spPr/>
        <p:txBody>
          <a:bodyPr/>
          <a:lstStyle/>
          <a:p>
            <a:fld id="{5AE1514C-5E56-4738-A1FF-4B1CFD2A3E36}" type="slidenum">
              <a:rPr lang="en-US" smtClean="0"/>
              <a:pPr/>
              <a:t>12</a:t>
            </a:fld>
            <a:endParaRPr lang="en-US" dirty="0"/>
          </a:p>
        </p:txBody>
      </p:sp>
      <p:pic>
        <p:nvPicPr>
          <p:cNvPr id="4" name="Picture 3">
            <a:extLst>
              <a:ext uri="{FF2B5EF4-FFF2-40B4-BE49-F238E27FC236}">
                <a16:creationId xmlns:a16="http://schemas.microsoft.com/office/drawing/2014/main" id="{00528C07-0880-06EA-9E24-320C3234B7B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685799"/>
            <a:ext cx="12192000" cy="5486400"/>
          </a:xfrm>
          <a:prstGeom prst="rect">
            <a:avLst/>
          </a:prstGeom>
        </p:spPr>
      </p:pic>
    </p:spTree>
    <p:extLst>
      <p:ext uri="{BB962C8B-B14F-4D97-AF65-F5344CB8AC3E}">
        <p14:creationId xmlns:p14="http://schemas.microsoft.com/office/powerpoint/2010/main" val="413177327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D17EC-0E4C-B9DC-0733-EF91371F78B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C5D6FA-46DA-364F-0DEF-7E5B9F05DD9E}"/>
              </a:ext>
            </a:extLst>
          </p:cNvPr>
          <p:cNvSpPr>
            <a:spLocks noGrp="1"/>
          </p:cNvSpPr>
          <p:nvPr>
            <p:ph type="sldNum" sz="quarter" idx="4"/>
          </p:nvPr>
        </p:nvSpPr>
        <p:spPr/>
        <p:txBody>
          <a:bodyPr/>
          <a:lstStyle/>
          <a:p>
            <a:fld id="{5AE1514C-5E56-4738-A1FF-4B1CFD2A3E36}" type="slidenum">
              <a:rPr lang="en-US" smtClean="0"/>
              <a:pPr/>
              <a:t>13</a:t>
            </a:fld>
            <a:endParaRPr lang="en-US" dirty="0"/>
          </a:p>
        </p:txBody>
      </p:sp>
      <p:pic>
        <p:nvPicPr>
          <p:cNvPr id="5" name="Picture 4">
            <a:extLst>
              <a:ext uri="{FF2B5EF4-FFF2-40B4-BE49-F238E27FC236}">
                <a16:creationId xmlns:a16="http://schemas.microsoft.com/office/drawing/2014/main" id="{1E4A3459-22F0-981F-04AD-D63EFAB0B3D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681831"/>
            <a:ext cx="12192000" cy="5486400"/>
          </a:xfrm>
          <a:prstGeom prst="rect">
            <a:avLst/>
          </a:prstGeom>
        </p:spPr>
      </p:pic>
    </p:spTree>
    <p:extLst>
      <p:ext uri="{BB962C8B-B14F-4D97-AF65-F5344CB8AC3E}">
        <p14:creationId xmlns:p14="http://schemas.microsoft.com/office/powerpoint/2010/main" val="2407196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C67A7-C53C-ED4A-BC3B-A66C8F833AF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083A77-D0E0-020E-4D61-F558FA4C119D}"/>
              </a:ext>
            </a:extLst>
          </p:cNvPr>
          <p:cNvSpPr>
            <a:spLocks noGrp="1"/>
          </p:cNvSpPr>
          <p:nvPr>
            <p:ph type="sldNum" sz="quarter" idx="4"/>
          </p:nvPr>
        </p:nvSpPr>
        <p:spPr/>
        <p:txBody>
          <a:bodyPr/>
          <a:lstStyle/>
          <a:p>
            <a:fld id="{5AE1514C-5E56-4738-A1FF-4B1CFD2A3E36}" type="slidenum">
              <a:rPr lang="en-US" smtClean="0"/>
              <a:pPr/>
              <a:t>14</a:t>
            </a:fld>
            <a:endParaRPr lang="en-US" dirty="0"/>
          </a:p>
        </p:txBody>
      </p:sp>
      <p:pic>
        <p:nvPicPr>
          <p:cNvPr id="4" name="Picture 3">
            <a:extLst>
              <a:ext uri="{FF2B5EF4-FFF2-40B4-BE49-F238E27FC236}">
                <a16:creationId xmlns:a16="http://schemas.microsoft.com/office/drawing/2014/main" id="{0AB2FA15-A82F-53B7-279C-A68CDBE10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900" y="-651510"/>
            <a:ext cx="18135600" cy="816102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F8A397D-C2F9-47A0-1408-C7C575354545}"/>
                  </a:ext>
                </a:extLst>
              </p14:cNvPr>
              <p14:cNvContentPartPr/>
              <p14:nvPr/>
            </p14:nvContentPartPr>
            <p14:xfrm>
              <a:off x="7237380" y="3845660"/>
              <a:ext cx="376560" cy="107280"/>
            </p14:xfrm>
          </p:contentPart>
        </mc:Choice>
        <mc:Fallback xmlns="">
          <p:pic>
            <p:nvPicPr>
              <p:cNvPr id="6" name="Ink 5">
                <a:extLst>
                  <a:ext uri="{FF2B5EF4-FFF2-40B4-BE49-F238E27FC236}">
                    <a16:creationId xmlns:a16="http://schemas.microsoft.com/office/drawing/2014/main" id="{0F8A397D-C2F9-47A0-1408-C7C575354545}"/>
                  </a:ext>
                </a:extLst>
              </p:cNvPr>
              <p:cNvPicPr/>
              <p:nvPr/>
            </p:nvPicPr>
            <p:blipFill>
              <a:blip r:embed="rId5"/>
              <a:stretch>
                <a:fillRect/>
              </a:stretch>
            </p:blipFill>
            <p:spPr>
              <a:xfrm>
                <a:off x="7231260" y="3839540"/>
                <a:ext cx="3888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EE64972C-A7F0-F292-A6AF-538B346EFE92}"/>
                  </a:ext>
                </a:extLst>
              </p14:cNvPr>
              <p14:cNvContentPartPr/>
              <p14:nvPr/>
            </p14:nvContentPartPr>
            <p14:xfrm>
              <a:off x="7053060" y="3808580"/>
              <a:ext cx="554760" cy="77760"/>
            </p14:xfrm>
          </p:contentPart>
        </mc:Choice>
        <mc:Fallback xmlns="">
          <p:pic>
            <p:nvPicPr>
              <p:cNvPr id="7" name="Ink 6">
                <a:extLst>
                  <a:ext uri="{FF2B5EF4-FFF2-40B4-BE49-F238E27FC236}">
                    <a16:creationId xmlns:a16="http://schemas.microsoft.com/office/drawing/2014/main" id="{EE64972C-A7F0-F292-A6AF-538B346EFE92}"/>
                  </a:ext>
                </a:extLst>
              </p:cNvPr>
              <p:cNvPicPr/>
              <p:nvPr/>
            </p:nvPicPr>
            <p:blipFill>
              <a:blip r:embed="rId7"/>
              <a:stretch>
                <a:fillRect/>
              </a:stretch>
            </p:blipFill>
            <p:spPr>
              <a:xfrm>
                <a:off x="6990420" y="3745580"/>
                <a:ext cx="6804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837F19E2-7CEE-08D4-28B2-07944D76DC01}"/>
                  </a:ext>
                </a:extLst>
              </p14:cNvPr>
              <p14:cNvContentPartPr/>
              <p14:nvPr/>
            </p14:nvContentPartPr>
            <p14:xfrm>
              <a:off x="6569220" y="3631100"/>
              <a:ext cx="799560" cy="52920"/>
            </p14:xfrm>
          </p:contentPart>
        </mc:Choice>
        <mc:Fallback xmlns="">
          <p:pic>
            <p:nvPicPr>
              <p:cNvPr id="8" name="Ink 7">
                <a:extLst>
                  <a:ext uri="{FF2B5EF4-FFF2-40B4-BE49-F238E27FC236}">
                    <a16:creationId xmlns:a16="http://schemas.microsoft.com/office/drawing/2014/main" id="{837F19E2-7CEE-08D4-28B2-07944D76DC01}"/>
                  </a:ext>
                </a:extLst>
              </p:cNvPr>
              <p:cNvPicPr/>
              <p:nvPr/>
            </p:nvPicPr>
            <p:blipFill>
              <a:blip r:embed="rId9"/>
              <a:stretch>
                <a:fillRect/>
              </a:stretch>
            </p:blipFill>
            <p:spPr>
              <a:xfrm>
                <a:off x="6506220" y="3568460"/>
                <a:ext cx="925200" cy="178560"/>
              </a:xfrm>
              <a:prstGeom prst="rect">
                <a:avLst/>
              </a:prstGeom>
            </p:spPr>
          </p:pic>
        </mc:Fallback>
      </mc:AlternateContent>
      <p:grpSp>
        <p:nvGrpSpPr>
          <p:cNvPr id="11" name="Group 10">
            <a:extLst>
              <a:ext uri="{FF2B5EF4-FFF2-40B4-BE49-F238E27FC236}">
                <a16:creationId xmlns:a16="http://schemas.microsoft.com/office/drawing/2014/main" id="{837C23FF-37D8-0140-C34F-86F2A4FCA45A}"/>
              </a:ext>
            </a:extLst>
          </p:cNvPr>
          <p:cNvGrpSpPr/>
          <p:nvPr/>
        </p:nvGrpSpPr>
        <p:grpSpPr>
          <a:xfrm>
            <a:off x="6019860" y="1561820"/>
            <a:ext cx="140040" cy="360"/>
            <a:chOff x="6019860" y="1561820"/>
            <a:chExt cx="140040" cy="360"/>
          </a:xfrm>
        </p:grpSpPr>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7BB70C6A-AAD9-49B7-0B87-282BA90754D2}"/>
                    </a:ext>
                  </a:extLst>
                </p14:cNvPr>
                <p14:cNvContentPartPr/>
                <p14:nvPr/>
              </p14:nvContentPartPr>
              <p14:xfrm>
                <a:off x="6058740" y="1561820"/>
                <a:ext cx="101160" cy="360"/>
              </p14:xfrm>
            </p:contentPart>
          </mc:Choice>
          <mc:Fallback xmlns="">
            <p:pic>
              <p:nvPicPr>
                <p:cNvPr id="9" name="Ink 8">
                  <a:extLst>
                    <a:ext uri="{FF2B5EF4-FFF2-40B4-BE49-F238E27FC236}">
                      <a16:creationId xmlns:a16="http://schemas.microsoft.com/office/drawing/2014/main" id="{7BB70C6A-AAD9-49B7-0B87-282BA90754D2}"/>
                    </a:ext>
                  </a:extLst>
                </p:cNvPr>
                <p:cNvPicPr/>
                <p:nvPr/>
              </p:nvPicPr>
              <p:blipFill>
                <a:blip r:embed="rId11"/>
                <a:stretch>
                  <a:fillRect/>
                </a:stretch>
              </p:blipFill>
              <p:spPr>
                <a:xfrm>
                  <a:off x="5995740" y="1499180"/>
                  <a:ext cx="226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7D1B7B20-0588-46F0-8FF9-7E2B4AE1548E}"/>
                    </a:ext>
                  </a:extLst>
                </p14:cNvPr>
                <p14:cNvContentPartPr/>
                <p14:nvPr/>
              </p14:nvContentPartPr>
              <p14:xfrm>
                <a:off x="6019860" y="1561820"/>
                <a:ext cx="360" cy="360"/>
              </p14:xfrm>
            </p:contentPart>
          </mc:Choice>
          <mc:Fallback xmlns="">
            <p:pic>
              <p:nvPicPr>
                <p:cNvPr id="10" name="Ink 9">
                  <a:extLst>
                    <a:ext uri="{FF2B5EF4-FFF2-40B4-BE49-F238E27FC236}">
                      <a16:creationId xmlns:a16="http://schemas.microsoft.com/office/drawing/2014/main" id="{7D1B7B20-0588-46F0-8FF9-7E2B4AE1548E}"/>
                    </a:ext>
                  </a:extLst>
                </p:cNvPr>
                <p:cNvPicPr/>
                <p:nvPr/>
              </p:nvPicPr>
              <p:blipFill>
                <a:blip r:embed="rId13"/>
                <a:stretch>
                  <a:fillRect/>
                </a:stretch>
              </p:blipFill>
              <p:spPr>
                <a:xfrm>
                  <a:off x="5956860" y="1499180"/>
                  <a:ext cx="126000" cy="126000"/>
                </a:xfrm>
                <a:prstGeom prst="rect">
                  <a:avLst/>
                </a:prstGeom>
              </p:spPr>
            </p:pic>
          </mc:Fallback>
        </mc:AlternateContent>
      </p:grpSp>
      <p:sp>
        <p:nvSpPr>
          <p:cNvPr id="12" name="Oval 11">
            <a:extLst>
              <a:ext uri="{FF2B5EF4-FFF2-40B4-BE49-F238E27FC236}">
                <a16:creationId xmlns:a16="http://schemas.microsoft.com/office/drawing/2014/main" id="{A09595E5-9AEA-1E0A-77B1-CE47A93C813C}"/>
              </a:ext>
            </a:extLst>
          </p:cNvPr>
          <p:cNvSpPr/>
          <p:nvPr/>
        </p:nvSpPr>
        <p:spPr>
          <a:xfrm>
            <a:off x="5155278" y="4191771"/>
            <a:ext cx="1524922" cy="59463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634513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E4A3D-640A-CD6E-01C4-FFC3DFA230F6}"/>
            </a:ext>
          </a:extLst>
        </p:cNvPr>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D65E001-C4D4-0717-494E-A88610EACC18}"/>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val="0"/>
              </a:ext>
            </a:extLst>
          </a:blip>
          <a:stretch>
            <a:fillRect/>
          </a:stretch>
        </p:blipFill>
        <p:spPr>
          <a:xfrm>
            <a:off x="0" y="688399"/>
            <a:ext cx="12180450" cy="5481202"/>
          </a:xfrm>
        </p:spPr>
      </p:pic>
      <p:sp>
        <p:nvSpPr>
          <p:cNvPr id="2" name="Slide Number Placeholder 1">
            <a:extLst>
              <a:ext uri="{FF2B5EF4-FFF2-40B4-BE49-F238E27FC236}">
                <a16:creationId xmlns:a16="http://schemas.microsoft.com/office/drawing/2014/main" id="{9EECA618-B57D-DC47-6151-C9037B69C5BE}"/>
              </a:ext>
            </a:extLst>
          </p:cNvPr>
          <p:cNvSpPr>
            <a:spLocks noGrp="1"/>
          </p:cNvSpPr>
          <p:nvPr>
            <p:ph type="sldNum" sz="quarter" idx="4"/>
          </p:nvPr>
        </p:nvSpPr>
        <p:spPr/>
        <p:txBody>
          <a:bodyPr/>
          <a:lstStyle/>
          <a:p>
            <a:fld id="{5AE1514C-5E56-4738-A1FF-4B1CFD2A3E36}" type="slidenum">
              <a:rPr lang="en-US" smtClean="0"/>
              <a:pPr/>
              <a:t>15</a:t>
            </a:fld>
            <a:endParaRPr lang="en-US" dirty="0"/>
          </a:p>
        </p:txBody>
      </p:sp>
    </p:spTree>
    <p:extLst>
      <p:ext uri="{BB962C8B-B14F-4D97-AF65-F5344CB8AC3E}">
        <p14:creationId xmlns:p14="http://schemas.microsoft.com/office/powerpoint/2010/main" val="11905171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9BF99-3408-0BCF-4915-247A370AB55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743D7F-D96C-B39D-EAAF-5E8D0F52E7EB}"/>
              </a:ext>
            </a:extLst>
          </p:cNvPr>
          <p:cNvSpPr>
            <a:spLocks noGrp="1"/>
          </p:cNvSpPr>
          <p:nvPr>
            <p:ph type="sldNum" sz="quarter" idx="4"/>
          </p:nvPr>
        </p:nvSpPr>
        <p:spPr/>
        <p:txBody>
          <a:bodyPr/>
          <a:lstStyle/>
          <a:p>
            <a:fld id="{5AE1514C-5E56-4738-A1FF-4B1CFD2A3E36}" type="slidenum">
              <a:rPr lang="en-US" smtClean="0"/>
              <a:pPr/>
              <a:t>16</a:t>
            </a:fld>
            <a:endParaRPr lang="en-US" dirty="0"/>
          </a:p>
        </p:txBody>
      </p:sp>
      <p:pic>
        <p:nvPicPr>
          <p:cNvPr id="5" name="Picture 4">
            <a:extLst>
              <a:ext uri="{FF2B5EF4-FFF2-40B4-BE49-F238E27FC236}">
                <a16:creationId xmlns:a16="http://schemas.microsoft.com/office/drawing/2014/main" id="{AD6EAB69-D917-C35B-0211-FB8C77EEA62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685800"/>
            <a:ext cx="12192000" cy="5486400"/>
          </a:xfrm>
          <a:prstGeom prst="rect">
            <a:avLst/>
          </a:prstGeom>
        </p:spPr>
      </p:pic>
    </p:spTree>
    <p:extLst>
      <p:ext uri="{BB962C8B-B14F-4D97-AF65-F5344CB8AC3E}">
        <p14:creationId xmlns:p14="http://schemas.microsoft.com/office/powerpoint/2010/main" val="176554479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8658" y="3493674"/>
            <a:ext cx="2377440" cy="397032"/>
          </a:xfrm>
        </p:spPr>
        <p:txBody>
          <a:bodyPr/>
          <a:lstStyle/>
          <a:p>
            <a:r>
              <a:rPr lang="en-US" dirty="0" smtClean="0"/>
              <a:t>Image from </a:t>
            </a:r>
            <a:r>
              <a:rPr lang="en-US" dirty="0" err="1" smtClean="0"/>
              <a:t>ftk</a:t>
            </a:r>
            <a:endParaRPr lang="en-US" dirty="0"/>
          </a:p>
        </p:txBody>
      </p:sp>
      <p:sp>
        <p:nvSpPr>
          <p:cNvPr id="3" name="Slide Number Placeholder 2"/>
          <p:cNvSpPr>
            <a:spLocks noGrp="1"/>
          </p:cNvSpPr>
          <p:nvPr>
            <p:ph type="sldNum" sz="quarter" idx="12"/>
          </p:nvPr>
        </p:nvSpPr>
        <p:spPr/>
        <p:txBody>
          <a:bodyPr/>
          <a:lstStyle/>
          <a:p>
            <a:fld id="{5AE1514C-5E56-4738-A1FF-4B1CFD2A3E36}" type="slidenum">
              <a:rPr lang="en-US" smtClean="0"/>
              <a:pPr/>
              <a:t>17</a:t>
            </a:fld>
            <a:endParaRPr lang="en-US" dirty="0"/>
          </a:p>
        </p:txBody>
      </p:sp>
      <p:sp>
        <p:nvSpPr>
          <p:cNvPr id="7" name="Content Placeholder 6"/>
          <p:cNvSpPr>
            <a:spLocks noGrp="1"/>
          </p:cNvSpPr>
          <p:nvPr>
            <p:ph idx="14"/>
          </p:nvPr>
        </p:nvSpPr>
        <p:spPr>
          <a:xfrm>
            <a:off x="2483635" y="3493674"/>
            <a:ext cx="2377440" cy="397032"/>
          </a:xfrm>
        </p:spPr>
        <p:txBody>
          <a:bodyPr/>
          <a:lstStyle/>
          <a:p>
            <a:r>
              <a:rPr lang="en-US" dirty="0" smtClean="0"/>
              <a:t>Create new case</a:t>
            </a:r>
            <a:endParaRPr lang="en-US" dirty="0"/>
          </a:p>
        </p:txBody>
      </p:sp>
      <p:sp>
        <p:nvSpPr>
          <p:cNvPr id="8" name="Content Placeholder 7"/>
          <p:cNvSpPr>
            <a:spLocks noGrp="1"/>
          </p:cNvSpPr>
          <p:nvPr>
            <p:ph idx="15"/>
          </p:nvPr>
        </p:nvSpPr>
        <p:spPr>
          <a:xfrm>
            <a:off x="4898612" y="3493674"/>
            <a:ext cx="2377440" cy="1134670"/>
          </a:xfrm>
        </p:spPr>
        <p:txBody>
          <a:bodyPr/>
          <a:lstStyle/>
          <a:p>
            <a:r>
              <a:rPr lang="en-US" dirty="0" smtClean="0"/>
              <a:t>Scan the image with autopsy</a:t>
            </a:r>
            <a:endParaRPr lang="en-US" dirty="0"/>
          </a:p>
          <a:p>
            <a:endParaRPr lang="en-US" dirty="0"/>
          </a:p>
        </p:txBody>
      </p:sp>
      <p:sp>
        <p:nvSpPr>
          <p:cNvPr id="9" name="Content Placeholder 8"/>
          <p:cNvSpPr>
            <a:spLocks noGrp="1"/>
          </p:cNvSpPr>
          <p:nvPr>
            <p:ph idx="16"/>
          </p:nvPr>
        </p:nvSpPr>
        <p:spPr>
          <a:xfrm>
            <a:off x="7313589" y="3493674"/>
            <a:ext cx="2377440" cy="1134670"/>
          </a:xfrm>
        </p:spPr>
        <p:txBody>
          <a:bodyPr/>
          <a:lstStyle/>
          <a:p>
            <a:r>
              <a:rPr lang="en-US" dirty="0" smtClean="0"/>
              <a:t>Restore deleted files</a:t>
            </a:r>
            <a:endParaRPr lang="en-US" dirty="0"/>
          </a:p>
          <a:p>
            <a:endParaRPr lang="en-US" dirty="0"/>
          </a:p>
        </p:txBody>
      </p:sp>
      <p:sp>
        <p:nvSpPr>
          <p:cNvPr id="33" name="Content Placeholder 32"/>
          <p:cNvSpPr>
            <a:spLocks noGrp="1"/>
          </p:cNvSpPr>
          <p:nvPr>
            <p:ph idx="17"/>
          </p:nvPr>
        </p:nvSpPr>
        <p:spPr>
          <a:xfrm>
            <a:off x="9728566" y="3493674"/>
            <a:ext cx="2377440" cy="397032"/>
          </a:xfrm>
        </p:spPr>
        <p:txBody>
          <a:bodyPr/>
          <a:lstStyle/>
          <a:p>
            <a:r>
              <a:rPr lang="en-US" dirty="0" smtClean="0"/>
              <a:t>Create a report</a:t>
            </a:r>
            <a:endParaRPr lang="en-US" dirty="0"/>
          </a:p>
        </p:txBody>
      </p:sp>
      <p:sp>
        <p:nvSpPr>
          <p:cNvPr id="5" name="Text Placeholder 4"/>
          <p:cNvSpPr>
            <a:spLocks noGrp="1"/>
          </p:cNvSpPr>
          <p:nvPr>
            <p:ph type="body" sz="quarter" idx="13"/>
          </p:nvPr>
        </p:nvSpPr>
        <p:spPr/>
        <p:txBody>
          <a:bodyPr/>
          <a:lstStyle/>
          <a:p>
            <a:r>
              <a:rPr lang="en-US" dirty="0"/>
              <a:t>THE STAGE HAS BEEN SET</a:t>
            </a:r>
            <a:br>
              <a:rPr lang="en-US" dirty="0"/>
            </a:br>
            <a:r>
              <a:rPr lang="en-US" dirty="0"/>
              <a:t>go ahead and follow the basic 5 steps</a:t>
            </a:r>
          </a:p>
        </p:txBody>
      </p:sp>
      <p:sp>
        <p:nvSpPr>
          <p:cNvPr id="47" name="Content Placeholder 46"/>
          <p:cNvSpPr>
            <a:spLocks noGrp="1"/>
          </p:cNvSpPr>
          <p:nvPr>
            <p:ph idx="18"/>
          </p:nvPr>
        </p:nvSpPr>
        <p:spPr/>
        <p:txBody>
          <a:bodyPr/>
          <a:lstStyle/>
          <a:p>
            <a:r>
              <a:rPr lang="en-US" dirty="0"/>
              <a:t>1</a:t>
            </a:r>
          </a:p>
        </p:txBody>
      </p:sp>
      <p:sp>
        <p:nvSpPr>
          <p:cNvPr id="48" name="Content Placeholder 47"/>
          <p:cNvSpPr>
            <a:spLocks noGrp="1"/>
          </p:cNvSpPr>
          <p:nvPr>
            <p:ph idx="19"/>
          </p:nvPr>
        </p:nvSpPr>
        <p:spPr/>
        <p:txBody>
          <a:bodyPr/>
          <a:lstStyle/>
          <a:p>
            <a:r>
              <a:rPr lang="en-US" dirty="0"/>
              <a:t>2</a:t>
            </a:r>
          </a:p>
        </p:txBody>
      </p:sp>
      <p:sp>
        <p:nvSpPr>
          <p:cNvPr id="49" name="Content Placeholder 48"/>
          <p:cNvSpPr>
            <a:spLocks noGrp="1"/>
          </p:cNvSpPr>
          <p:nvPr>
            <p:ph idx="20"/>
          </p:nvPr>
        </p:nvSpPr>
        <p:spPr/>
        <p:txBody>
          <a:bodyPr/>
          <a:lstStyle/>
          <a:p>
            <a:r>
              <a:rPr lang="en-US" dirty="0"/>
              <a:t>3</a:t>
            </a:r>
          </a:p>
        </p:txBody>
      </p:sp>
      <p:sp>
        <p:nvSpPr>
          <p:cNvPr id="50" name="Content Placeholder 49"/>
          <p:cNvSpPr>
            <a:spLocks noGrp="1"/>
          </p:cNvSpPr>
          <p:nvPr>
            <p:ph idx="21"/>
          </p:nvPr>
        </p:nvSpPr>
        <p:spPr/>
        <p:txBody>
          <a:bodyPr/>
          <a:lstStyle/>
          <a:p>
            <a:r>
              <a:rPr lang="en-US" dirty="0"/>
              <a:t>4</a:t>
            </a:r>
          </a:p>
        </p:txBody>
      </p:sp>
      <p:sp>
        <p:nvSpPr>
          <p:cNvPr id="51" name="Content Placeholder 50"/>
          <p:cNvSpPr>
            <a:spLocks noGrp="1"/>
          </p:cNvSpPr>
          <p:nvPr>
            <p:ph idx="22"/>
          </p:nvPr>
        </p:nvSpPr>
        <p:spPr/>
        <p:txBody>
          <a:bodyPr/>
          <a:lstStyle/>
          <a:p>
            <a:r>
              <a:rPr lang="en-US" dirty="0"/>
              <a:t>5</a:t>
            </a:r>
          </a:p>
        </p:txBody>
      </p:sp>
    </p:spTree>
    <p:extLst>
      <p:ext uri="{BB962C8B-B14F-4D97-AF65-F5344CB8AC3E}">
        <p14:creationId xmlns:p14="http://schemas.microsoft.com/office/powerpoint/2010/main" val="2161256907"/>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78910-EFE2-D749-1E25-822F5C870A99}"/>
              </a:ext>
            </a:extLst>
          </p:cNvPr>
          <p:cNvSpPr>
            <a:spLocks noGrp="1"/>
          </p:cNvSpPr>
          <p:nvPr>
            <p:ph type="ctrTitle"/>
          </p:nvPr>
        </p:nvSpPr>
        <p:spPr>
          <a:xfrm>
            <a:off x="3448777" y="3060987"/>
            <a:ext cx="5208335" cy="677108"/>
          </a:xfrm>
        </p:spPr>
        <p:txBody>
          <a:bodyPr/>
          <a:lstStyle/>
          <a:p>
            <a:r>
              <a:rPr lang="en-US" dirty="0"/>
              <a:t>PhoneRescue </a:t>
            </a:r>
            <a:endParaRPr lang="ar-YE" dirty="0"/>
          </a:p>
        </p:txBody>
      </p:sp>
    </p:spTree>
    <p:extLst>
      <p:ext uri="{BB962C8B-B14F-4D97-AF65-F5344CB8AC3E}">
        <p14:creationId xmlns:p14="http://schemas.microsoft.com/office/powerpoint/2010/main" val="159869624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E0D372-6BD1-290E-F983-34207739C121}"/>
              </a:ext>
            </a:extLst>
          </p:cNvPr>
          <p:cNvSpPr>
            <a:spLocks noGrp="1"/>
          </p:cNvSpPr>
          <p:nvPr>
            <p:ph type="body" sz="quarter" idx="13"/>
          </p:nvPr>
        </p:nvSpPr>
        <p:spPr>
          <a:xfrm>
            <a:off x="457200" y="2452077"/>
            <a:ext cx="5638800" cy="2308324"/>
          </a:xfrm>
          <a:noFill/>
          <a:ln>
            <a:noFill/>
          </a:ln>
        </p:spPr>
        <p:txBody>
          <a:bodyPr/>
          <a:lstStyle/>
          <a:p>
            <a:pPr rtl="1">
              <a:lnSpc>
                <a:spcPct val="150000"/>
              </a:lnSpc>
            </a:pPr>
            <a:r>
              <a:rPr lang="ar-YE" sz="2400" b="1" dirty="0">
                <a:latin typeface="Arial Narrow" panose="020B0606020202030204" pitchFamily="34" charset="0"/>
              </a:rPr>
              <a:t>- يستخدم برنامج </a:t>
            </a:r>
            <a:r>
              <a:rPr lang="ar-SA" sz="2400" b="1" dirty="0" smtClean="0">
                <a:latin typeface="Arial Narrow" panose="020B0606020202030204" pitchFamily="34" charset="0"/>
              </a:rPr>
              <a:t>ِ</a:t>
            </a:r>
            <a:r>
              <a:rPr lang="en-US" sz="2400" b="1" dirty="0" smtClean="0">
                <a:latin typeface="Arial Narrow" panose="020B0606020202030204" pitchFamily="34" charset="0"/>
              </a:rPr>
              <a:t> autopsy</a:t>
            </a:r>
            <a:r>
              <a:rPr lang="ar-YE" sz="2400" b="1" dirty="0" smtClean="0">
                <a:latin typeface="Arial Narrow" panose="020B0606020202030204" pitchFamily="34" charset="0"/>
              </a:rPr>
              <a:t> </a:t>
            </a:r>
            <a:r>
              <a:rPr lang="ar-YE" sz="2400" b="1" dirty="0">
                <a:latin typeface="Arial Narrow" panose="020B0606020202030204" pitchFamily="34" charset="0"/>
              </a:rPr>
              <a:t>لاستعادة البيانات المفقودة أو المحذوفة من الأجهزة الذكية.</a:t>
            </a:r>
          </a:p>
          <a:p>
            <a:pPr rtl="1">
              <a:lnSpc>
                <a:spcPct val="150000"/>
              </a:lnSpc>
            </a:pPr>
            <a:r>
              <a:rPr lang="ar-YE" sz="2400" b="1" dirty="0">
                <a:latin typeface="Arial Narrow" panose="020B0606020202030204" pitchFamily="34" charset="0"/>
              </a:rPr>
              <a:t>يعتبر برنامج </a:t>
            </a:r>
            <a:r>
              <a:rPr lang="en-US" sz="2400" b="1" dirty="0" smtClean="0">
                <a:latin typeface="Arial Narrow" panose="020B0606020202030204" pitchFamily="34" charset="0"/>
              </a:rPr>
              <a:t>autopsy </a:t>
            </a:r>
            <a:r>
              <a:rPr lang="ar-SA" sz="2400" b="1" dirty="0">
                <a:latin typeface="Arial Narrow" panose="020B0606020202030204" pitchFamily="34" charset="0"/>
              </a:rPr>
              <a:t> </a:t>
            </a:r>
            <a:r>
              <a:rPr lang="ar-SA" sz="2400" b="1" dirty="0" smtClean="0">
                <a:latin typeface="Arial Narrow" panose="020B0606020202030204" pitchFamily="34" charset="0"/>
              </a:rPr>
              <a:t>سهل الاستخدام </a:t>
            </a:r>
            <a:r>
              <a:rPr lang="ar-SA" sz="2400" b="1" dirty="0" err="1" smtClean="0">
                <a:latin typeface="Arial Narrow" panose="020B0606020202030204" pitchFamily="34" charset="0"/>
              </a:rPr>
              <a:t>بسسب</a:t>
            </a:r>
            <a:r>
              <a:rPr lang="ar-SA" sz="2400" b="1" dirty="0" smtClean="0">
                <a:latin typeface="Arial Narrow" panose="020B0606020202030204" pitchFamily="34" charset="0"/>
              </a:rPr>
              <a:t> سهولة الواجهات</a:t>
            </a:r>
            <a:r>
              <a:rPr lang="ar-YE" sz="2400" b="1" dirty="0" smtClean="0">
                <a:latin typeface="Arial Narrow" panose="020B0606020202030204" pitchFamily="34" charset="0"/>
              </a:rPr>
              <a:t>. </a:t>
            </a:r>
            <a:endParaRPr lang="ar-YE" sz="2400" b="1" dirty="0">
              <a:latin typeface="Arial Narrow" panose="020B0606020202030204" pitchFamily="34" charset="0"/>
            </a:endParaRPr>
          </a:p>
        </p:txBody>
      </p:sp>
      <p:sp>
        <p:nvSpPr>
          <p:cNvPr id="4" name="TextBox 3">
            <a:extLst>
              <a:ext uri="{FF2B5EF4-FFF2-40B4-BE49-F238E27FC236}">
                <a16:creationId xmlns:a16="http://schemas.microsoft.com/office/drawing/2014/main" id="{573C1AF1-880B-3E07-EC69-E67FA23F83A5}"/>
              </a:ext>
            </a:extLst>
          </p:cNvPr>
          <p:cNvSpPr txBox="1"/>
          <p:nvPr/>
        </p:nvSpPr>
        <p:spPr>
          <a:xfrm>
            <a:off x="385482" y="286870"/>
            <a:ext cx="2294965" cy="400110"/>
          </a:xfrm>
          <a:prstGeom prst="rect">
            <a:avLst/>
          </a:prstGeom>
          <a:noFill/>
        </p:spPr>
        <p:txBody>
          <a:bodyPr wrap="square" rtlCol="1">
            <a:spAutoFit/>
          </a:bodyPr>
          <a:lstStyle/>
          <a:p>
            <a:pPr algn="ctr"/>
            <a:r>
              <a:rPr lang="en-US" sz="2000" dirty="0" smtClean="0">
                <a:solidFill>
                  <a:schemeClr val="accent2">
                    <a:lumMod val="60000"/>
                    <a:lumOff val="40000"/>
                  </a:schemeClr>
                </a:solidFill>
                <a:latin typeface="Arial Black" panose="020B0A04020102020204" pitchFamily="34" charset="0"/>
              </a:rPr>
              <a:t>AUTOPSY</a:t>
            </a:r>
            <a:endParaRPr lang="ar-YE" sz="2000" dirty="0">
              <a:solidFill>
                <a:schemeClr val="accent2">
                  <a:lumMod val="60000"/>
                  <a:lumOff val="40000"/>
                </a:schemeClr>
              </a:solidFill>
              <a:latin typeface="Arial Black" panose="020B0A04020102020204" pitchFamily="34" charset="0"/>
            </a:endParaRPr>
          </a:p>
        </p:txBody>
      </p:sp>
      <p:sp>
        <p:nvSpPr>
          <p:cNvPr id="5" name="Oval 4">
            <a:extLst>
              <a:ext uri="{FF2B5EF4-FFF2-40B4-BE49-F238E27FC236}">
                <a16:creationId xmlns:a16="http://schemas.microsoft.com/office/drawing/2014/main" id="{2D5E048C-E282-9B33-3FA6-15B74F2BCD58}"/>
              </a:ext>
            </a:extLst>
          </p:cNvPr>
          <p:cNvSpPr/>
          <p:nvPr/>
        </p:nvSpPr>
        <p:spPr>
          <a:xfrm>
            <a:off x="7476565" y="914400"/>
            <a:ext cx="3621741" cy="339762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YE"/>
          </a:p>
        </p:txBody>
      </p:sp>
    </p:spTree>
    <p:extLst>
      <p:ext uri="{BB962C8B-B14F-4D97-AF65-F5344CB8AC3E}">
        <p14:creationId xmlns:p14="http://schemas.microsoft.com/office/powerpoint/2010/main" val="4172945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736A5DB7-E4A9-EBBB-DAA8-A5DB69AA4367}"/>
              </a:ext>
            </a:extLst>
          </p:cNvPr>
          <p:cNvSpPr txBox="1"/>
          <p:nvPr/>
        </p:nvSpPr>
        <p:spPr>
          <a:xfrm>
            <a:off x="499730" y="106326"/>
            <a:ext cx="1988289" cy="646331"/>
          </a:xfrm>
          <a:prstGeom prst="rect">
            <a:avLst/>
          </a:prstGeom>
          <a:noFill/>
        </p:spPr>
        <p:txBody>
          <a:bodyPr wrap="square" rtlCol="0">
            <a:spAutoFit/>
          </a:bodyPr>
          <a:lstStyle/>
          <a:p>
            <a:pPr algn="ctr"/>
            <a:r>
              <a:rPr lang="en-US" dirty="0"/>
              <a:t>Types of Digital Forensics:</a:t>
            </a:r>
          </a:p>
        </p:txBody>
      </p:sp>
      <p:pic>
        <p:nvPicPr>
          <p:cNvPr id="5" name="Picture 4">
            <a:extLst>
              <a:ext uri="{FF2B5EF4-FFF2-40B4-BE49-F238E27FC236}">
                <a16:creationId xmlns:a16="http://schemas.microsoft.com/office/drawing/2014/main" id="{AF60754A-50B3-36FE-F378-37F4CF12C7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2</a:t>
            </a:fld>
            <a:endParaRPr lang="en-US" dirty="0"/>
          </a:p>
        </p:txBody>
      </p:sp>
      <p:sp>
        <p:nvSpPr>
          <p:cNvPr id="6" name="Oval 5">
            <a:extLst>
              <a:ext uri="{FF2B5EF4-FFF2-40B4-BE49-F238E27FC236}">
                <a16:creationId xmlns:a16="http://schemas.microsoft.com/office/drawing/2014/main" id="{A02CC759-FAD2-6A07-26BB-416C986A3EB7}"/>
              </a:ext>
            </a:extLst>
          </p:cNvPr>
          <p:cNvSpPr/>
          <p:nvPr/>
        </p:nvSpPr>
        <p:spPr>
          <a:xfrm>
            <a:off x="10485120" y="-210589"/>
            <a:ext cx="2204720" cy="1280160"/>
          </a:xfrm>
          <a:prstGeom prst="ellipse">
            <a:avLst/>
          </a:prstGeom>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36" name="TextBox 35">
            <a:extLst>
              <a:ext uri="{FF2B5EF4-FFF2-40B4-BE49-F238E27FC236}">
                <a16:creationId xmlns:a16="http://schemas.microsoft.com/office/drawing/2014/main" id="{4A2B6155-E5E0-5043-97A5-1F578DFC2E98}"/>
              </a:ext>
            </a:extLst>
          </p:cNvPr>
          <p:cNvSpPr txBox="1"/>
          <p:nvPr/>
        </p:nvSpPr>
        <p:spPr>
          <a:xfrm>
            <a:off x="10678160" y="160710"/>
            <a:ext cx="1513840" cy="646331"/>
          </a:xfrm>
          <a:prstGeom prst="rect">
            <a:avLst/>
          </a:prstGeom>
          <a:noFill/>
        </p:spPr>
        <p:txBody>
          <a:bodyPr wrap="square" rtlCol="0">
            <a:spAutoFit/>
          </a:bodyPr>
          <a:lstStyle/>
          <a:p>
            <a:pPr algn="ctr"/>
            <a:r>
              <a:rPr lang="en-US" dirty="0">
                <a:solidFill>
                  <a:schemeClr val="accent1">
                    <a:lumMod val="20000"/>
                    <a:lumOff val="80000"/>
                  </a:schemeClr>
                </a:solidFill>
              </a:rPr>
              <a:t>Mobile Forensics</a:t>
            </a:r>
          </a:p>
        </p:txBody>
      </p:sp>
      <p:sp>
        <p:nvSpPr>
          <p:cNvPr id="37" name="Oval 36">
            <a:extLst>
              <a:ext uri="{FF2B5EF4-FFF2-40B4-BE49-F238E27FC236}">
                <a16:creationId xmlns:a16="http://schemas.microsoft.com/office/drawing/2014/main" id="{4FBF2A80-AE3E-CC63-DD45-9D2B70298D23}"/>
              </a:ext>
            </a:extLst>
          </p:cNvPr>
          <p:cNvSpPr/>
          <p:nvPr/>
        </p:nvSpPr>
        <p:spPr>
          <a:xfrm>
            <a:off x="7914640" y="3505200"/>
            <a:ext cx="3464560" cy="1463040"/>
          </a:xfrm>
          <a:prstGeom prst="ellipse">
            <a:avLst/>
          </a:prstGeom>
          <a:noFill/>
          <a:ln w="76200">
            <a:solidFill>
              <a:srgbClr val="FF0000"/>
            </a:solidFill>
            <a:prstDash val="solid"/>
          </a:ln>
          <a:effectLst>
            <a:innerShdw blurRad="63500" dist="50800" dir="162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37610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circle(in)">
                                      <p:cBhvr>
                                        <p:cTn id="7" dur="1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102F14-4556-20CA-73F6-B5B4304F119C}"/>
              </a:ext>
            </a:extLst>
          </p:cNvPr>
          <p:cNvSpPr txBox="1"/>
          <p:nvPr/>
        </p:nvSpPr>
        <p:spPr>
          <a:xfrm>
            <a:off x="385482" y="251011"/>
            <a:ext cx="2294965" cy="403411"/>
          </a:xfrm>
          <a:prstGeom prst="rect">
            <a:avLst/>
          </a:prstGeom>
          <a:noFill/>
        </p:spPr>
        <p:txBody>
          <a:bodyPr wrap="square" rtlCol="1">
            <a:spAutoFit/>
          </a:bodyPr>
          <a:lstStyle/>
          <a:p>
            <a:pPr algn="ctr"/>
            <a:r>
              <a:rPr lang="en-US" sz="2000" dirty="0">
                <a:solidFill>
                  <a:schemeClr val="tx1">
                    <a:lumMod val="95000"/>
                    <a:lumOff val="5000"/>
                  </a:schemeClr>
                </a:solidFill>
                <a:latin typeface="Arial Black" panose="020B0A04020102020204" pitchFamily="34" charset="0"/>
              </a:rPr>
              <a:t>PhoneRescue </a:t>
            </a:r>
            <a:endParaRPr lang="ar-YE" sz="2000" dirty="0">
              <a:solidFill>
                <a:schemeClr val="tx1">
                  <a:lumMod val="95000"/>
                  <a:lumOff val="5000"/>
                </a:schemeClr>
              </a:solidFill>
              <a:latin typeface="Arial Black" panose="020B0A04020102020204" pitchFamily="34" charset="0"/>
            </a:endParaRPr>
          </a:p>
        </p:txBody>
      </p:sp>
      <p:sp>
        <p:nvSpPr>
          <p:cNvPr id="5" name="Text Placeholder 1">
            <a:extLst>
              <a:ext uri="{FF2B5EF4-FFF2-40B4-BE49-F238E27FC236}">
                <a16:creationId xmlns:a16="http://schemas.microsoft.com/office/drawing/2014/main" id="{54AF8CBD-EC6D-0187-C980-1C438D35A3E4}"/>
              </a:ext>
            </a:extLst>
          </p:cNvPr>
          <p:cNvSpPr>
            <a:spLocks noGrp="1"/>
          </p:cNvSpPr>
          <p:nvPr>
            <p:ph type="body" sz="quarter" idx="13"/>
          </p:nvPr>
        </p:nvSpPr>
        <p:spPr>
          <a:xfrm>
            <a:off x="4211171" y="556608"/>
            <a:ext cx="5638800" cy="424732"/>
          </a:xfrm>
          <a:noFill/>
          <a:ln>
            <a:noFill/>
          </a:ln>
        </p:spPr>
        <p:txBody>
          <a:bodyPr/>
          <a:lstStyle/>
          <a:p>
            <a:pPr marL="228600" indent="-228600" algn="just" rtl="1" eaLnBrk="1" latinLnBrk="0" hangingPunct="1">
              <a:lnSpc>
                <a:spcPct val="90000"/>
              </a:lnSpc>
              <a:spcBef>
                <a:spcPts val="0"/>
              </a:spcBef>
              <a:spcAft>
                <a:spcPts val="0"/>
              </a:spcAft>
            </a:pPr>
            <a:r>
              <a:rPr lang="ar-YE" sz="2400" b="1" dirty="0">
                <a:latin typeface="Arial Narrow" panose="020B0606020202030204" pitchFamily="34" charset="0"/>
              </a:rPr>
              <a:t>- </a:t>
            </a:r>
            <a:r>
              <a:rPr lang="ar-YE" sz="1800" b="0" kern="1200" baseline="0" dirty="0">
                <a:gradFill>
                  <a:gsLst>
                    <a:gs pos="0">
                      <a:srgbClr val="F8FDFF"/>
                    </a:gs>
                    <a:gs pos="100000">
                      <a:srgbClr val="FFFFFF"/>
                    </a:gs>
                  </a:gsLst>
                  <a:lin ang="5400000" scaled="1"/>
                </a:gradFill>
                <a:effectLst/>
                <a:latin typeface="Segoe UI" panose="020B0502040204020203" pitchFamily="34" charset="0"/>
                <a:ea typeface="+mn-ea"/>
                <a:cs typeface="+mn-cs"/>
              </a:rPr>
              <a:t>موقع تنزيل البرنامج عبر الرابط </a:t>
            </a:r>
            <a:r>
              <a:rPr lang="ar-YE" sz="1800" b="0" kern="1200" baseline="0" dirty="0" smtClean="0">
                <a:gradFill>
                  <a:gsLst>
                    <a:gs pos="0">
                      <a:srgbClr val="F8FDFF"/>
                    </a:gs>
                    <a:gs pos="100000">
                      <a:srgbClr val="FFFFFF"/>
                    </a:gs>
                  </a:gsLst>
                  <a:lin ang="5400000" scaled="1"/>
                </a:gradFill>
                <a:effectLst/>
                <a:latin typeface="Segoe UI" panose="020B0502040204020203" pitchFamily="34" charset="0"/>
                <a:ea typeface="+mn-ea"/>
                <a:cs typeface="+mn-cs"/>
              </a:rPr>
              <a:t>:</a:t>
            </a:r>
            <a:r>
              <a:rPr lang="en-US" sz="2400" dirty="0" smtClean="0">
                <a:hlinkClick r:id="rId2"/>
              </a:rPr>
              <a:t>www.autopsy.com</a:t>
            </a:r>
            <a:r>
              <a:rPr lang="en-US" sz="2400" dirty="0" smtClean="0"/>
              <a:t> </a:t>
            </a:r>
            <a:endParaRPr lang="ar-YE" sz="4400" dirty="0">
              <a:gradFill>
                <a:gsLst>
                  <a:gs pos="0">
                    <a:srgbClr val="F8FDFF"/>
                  </a:gs>
                  <a:gs pos="100000">
                    <a:srgbClr val="FFFFFF"/>
                  </a:gs>
                </a:gsLst>
                <a:lin ang="5400000" scaled="1"/>
              </a:gradFill>
              <a:latin typeface="Segoe UI" panose="020B0502040204020203" pitchFamily="34" charset="0"/>
            </a:endParaRPr>
          </a:p>
        </p:txBody>
      </p:sp>
      <p:sp>
        <p:nvSpPr>
          <p:cNvPr id="7" name="Rectangle: Rounded Corners 6">
            <a:extLst>
              <a:ext uri="{FF2B5EF4-FFF2-40B4-BE49-F238E27FC236}">
                <a16:creationId xmlns:a16="http://schemas.microsoft.com/office/drawing/2014/main" id="{DE72EF69-4BDA-B1A5-F413-52142467E340}"/>
              </a:ext>
            </a:extLst>
          </p:cNvPr>
          <p:cNvSpPr/>
          <p:nvPr/>
        </p:nvSpPr>
        <p:spPr>
          <a:xfrm>
            <a:off x="1604683" y="1546412"/>
            <a:ext cx="10215282" cy="5123330"/>
          </a:xfrm>
          <a:prstGeom prst="roundRect">
            <a:avLst/>
          </a:prstGeom>
          <a:blipFill dpi="0" rotWithShape="1">
            <a:blip r:embed="rId3" cstate="screen">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YE"/>
          </a:p>
        </p:txBody>
      </p:sp>
    </p:spTree>
    <p:extLst>
      <p:ext uri="{BB962C8B-B14F-4D97-AF65-F5344CB8AC3E}">
        <p14:creationId xmlns:p14="http://schemas.microsoft.com/office/powerpoint/2010/main" val="1638856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BF7312-98C2-DD1D-95A9-DAA064329447}"/>
              </a:ext>
            </a:extLst>
          </p:cNvPr>
          <p:cNvSpPr>
            <a:spLocks noGrp="1"/>
          </p:cNvSpPr>
          <p:nvPr>
            <p:ph type="sldNum" sz="quarter" idx="12"/>
          </p:nvPr>
        </p:nvSpPr>
        <p:spPr/>
        <p:txBody>
          <a:bodyPr/>
          <a:lstStyle/>
          <a:p>
            <a:fld id="{5AE1514C-5E56-4738-A1FF-4B1CFD2A3E36}" type="slidenum">
              <a:rPr lang="en-US" smtClean="0"/>
              <a:t>21</a:t>
            </a:fld>
            <a:endParaRPr lang="en-US" dirty="0"/>
          </a:p>
        </p:txBody>
      </p:sp>
      <p:pic>
        <p:nvPicPr>
          <p:cNvPr id="4" name="Picture 3">
            <a:extLst>
              <a:ext uri="{FF2B5EF4-FFF2-40B4-BE49-F238E27FC236}">
                <a16:creationId xmlns:a16="http://schemas.microsoft.com/office/drawing/2014/main" id="{885E729C-73B6-8C11-53BA-801398DC0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215"/>
            <a:ext cx="12179112" cy="6737151"/>
          </a:xfrm>
          <a:prstGeom prst="rect">
            <a:avLst/>
          </a:prstGeom>
        </p:spPr>
      </p:pic>
    </p:spTree>
    <p:extLst>
      <p:ext uri="{BB962C8B-B14F-4D97-AF65-F5344CB8AC3E}">
        <p14:creationId xmlns:p14="http://schemas.microsoft.com/office/powerpoint/2010/main" val="639074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38DA10-5F2C-8D64-9DA0-5141C6DC10F8}"/>
              </a:ext>
            </a:extLst>
          </p:cNvPr>
          <p:cNvSpPr>
            <a:spLocks noGrp="1"/>
          </p:cNvSpPr>
          <p:nvPr>
            <p:ph type="sldNum" sz="quarter" idx="12"/>
          </p:nvPr>
        </p:nvSpPr>
        <p:spPr/>
        <p:txBody>
          <a:bodyPr/>
          <a:lstStyle/>
          <a:p>
            <a:fld id="{5AE1514C-5E56-4738-A1FF-4B1CFD2A3E36}" type="slidenum">
              <a:rPr lang="en-US" smtClean="0"/>
              <a:t>22</a:t>
            </a:fld>
            <a:endParaRPr lang="en-US" dirty="0"/>
          </a:p>
        </p:txBody>
      </p:sp>
      <p:pic>
        <p:nvPicPr>
          <p:cNvPr id="9" name="Picture 8">
            <a:extLst>
              <a:ext uri="{FF2B5EF4-FFF2-40B4-BE49-F238E27FC236}">
                <a16:creationId xmlns:a16="http://schemas.microsoft.com/office/drawing/2014/main" id="{47129A14-5365-634A-E34A-ED80F2316A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79112" cy="6830506"/>
          </a:xfrm>
          <a:prstGeom prst="rect">
            <a:avLst/>
          </a:prstGeom>
        </p:spPr>
      </p:pic>
    </p:spTree>
    <p:extLst>
      <p:ext uri="{BB962C8B-B14F-4D97-AF65-F5344CB8AC3E}">
        <p14:creationId xmlns:p14="http://schemas.microsoft.com/office/powerpoint/2010/main" val="2452173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6DEDAF-F548-A48A-4CE0-D469DF87D311}"/>
              </a:ext>
            </a:extLst>
          </p:cNvPr>
          <p:cNvSpPr>
            <a:spLocks noGrp="1"/>
          </p:cNvSpPr>
          <p:nvPr>
            <p:ph type="sldNum" sz="quarter" idx="12"/>
          </p:nvPr>
        </p:nvSpPr>
        <p:spPr/>
        <p:txBody>
          <a:bodyPr/>
          <a:lstStyle/>
          <a:p>
            <a:fld id="{5AE1514C-5E56-4738-A1FF-4B1CFD2A3E36}" type="slidenum">
              <a:rPr lang="en-US" smtClean="0"/>
              <a:t>23</a:t>
            </a:fld>
            <a:endParaRPr lang="en-US" dirty="0"/>
          </a:p>
        </p:txBody>
      </p:sp>
      <p:pic>
        <p:nvPicPr>
          <p:cNvPr id="4" name="Picture 3">
            <a:extLst>
              <a:ext uri="{FF2B5EF4-FFF2-40B4-BE49-F238E27FC236}">
                <a16:creationId xmlns:a16="http://schemas.microsoft.com/office/drawing/2014/main" id="{8B0BB7E0-8365-2E1F-8C6D-FF0D59BCB5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8" y="55909"/>
            <a:ext cx="12166224" cy="6802091"/>
          </a:xfrm>
          <a:prstGeom prst="rect">
            <a:avLst/>
          </a:prstGeom>
        </p:spPr>
      </p:pic>
    </p:spTree>
    <p:extLst>
      <p:ext uri="{BB962C8B-B14F-4D97-AF65-F5344CB8AC3E}">
        <p14:creationId xmlns:p14="http://schemas.microsoft.com/office/powerpoint/2010/main" val="2410251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BE6397-BF0A-D7FE-2A4B-999D3CA1D4D4}"/>
              </a:ext>
            </a:extLst>
          </p:cNvPr>
          <p:cNvSpPr>
            <a:spLocks noGrp="1"/>
          </p:cNvSpPr>
          <p:nvPr>
            <p:ph type="body" sz="quarter" idx="10"/>
          </p:nvPr>
        </p:nvSpPr>
        <p:spPr>
          <a:xfrm>
            <a:off x="5657851" y="431800"/>
            <a:ext cx="5809188" cy="526811"/>
          </a:xfrm>
        </p:spPr>
        <p:txBody>
          <a:bodyPr/>
          <a:lstStyle/>
          <a:p>
            <a:pPr algn="r" rtl="1"/>
            <a:r>
              <a:rPr lang="ar-YE" dirty="0"/>
              <a:t>- أنواع الملفات الذي تستطيع استردادها : </a:t>
            </a:r>
          </a:p>
        </p:txBody>
      </p:sp>
      <p:sp>
        <p:nvSpPr>
          <p:cNvPr id="3" name="Text Placeholder 2">
            <a:extLst>
              <a:ext uri="{FF2B5EF4-FFF2-40B4-BE49-F238E27FC236}">
                <a16:creationId xmlns:a16="http://schemas.microsoft.com/office/drawing/2014/main" id="{74DC18D6-1E45-AC8D-2CED-CBCEF85D7A70}"/>
              </a:ext>
            </a:extLst>
          </p:cNvPr>
          <p:cNvSpPr>
            <a:spLocks noGrp="1"/>
          </p:cNvSpPr>
          <p:nvPr>
            <p:ph type="body" sz="quarter" idx="11"/>
          </p:nvPr>
        </p:nvSpPr>
        <p:spPr>
          <a:xfrm>
            <a:off x="293687" y="3436331"/>
            <a:ext cx="2286000" cy="415498"/>
          </a:xfrm>
        </p:spPr>
        <p:txBody>
          <a:bodyPr/>
          <a:lstStyle/>
          <a:p>
            <a:pPr algn="ctr" rtl="1"/>
            <a:r>
              <a:rPr lang="ar-YE" dirty="0"/>
              <a:t>5- الصور</a:t>
            </a:r>
          </a:p>
        </p:txBody>
      </p:sp>
      <p:sp>
        <p:nvSpPr>
          <p:cNvPr id="5" name="Text Placeholder 4">
            <a:extLst>
              <a:ext uri="{FF2B5EF4-FFF2-40B4-BE49-F238E27FC236}">
                <a16:creationId xmlns:a16="http://schemas.microsoft.com/office/drawing/2014/main" id="{9822739F-6FEE-1DEE-8A55-57E11C4B7DEC}"/>
              </a:ext>
            </a:extLst>
          </p:cNvPr>
          <p:cNvSpPr>
            <a:spLocks noGrp="1"/>
          </p:cNvSpPr>
          <p:nvPr>
            <p:ph type="body" sz="quarter" idx="12"/>
          </p:nvPr>
        </p:nvSpPr>
        <p:spPr>
          <a:xfrm>
            <a:off x="2661017" y="3436331"/>
            <a:ext cx="2286000" cy="415498"/>
          </a:xfrm>
        </p:spPr>
        <p:txBody>
          <a:bodyPr/>
          <a:lstStyle/>
          <a:p>
            <a:pPr algn="ctr" rtl="1"/>
            <a:r>
              <a:rPr lang="ar-YE" dirty="0"/>
              <a:t>4- الرسائل</a:t>
            </a:r>
          </a:p>
        </p:txBody>
      </p:sp>
      <p:sp>
        <p:nvSpPr>
          <p:cNvPr id="6" name="Text Placeholder 5">
            <a:extLst>
              <a:ext uri="{FF2B5EF4-FFF2-40B4-BE49-F238E27FC236}">
                <a16:creationId xmlns:a16="http://schemas.microsoft.com/office/drawing/2014/main" id="{D007B182-E808-011C-5EC2-8E9B07530446}"/>
              </a:ext>
            </a:extLst>
          </p:cNvPr>
          <p:cNvSpPr>
            <a:spLocks noGrp="1"/>
          </p:cNvSpPr>
          <p:nvPr>
            <p:ph type="body" sz="quarter" idx="13"/>
          </p:nvPr>
        </p:nvSpPr>
        <p:spPr>
          <a:xfrm>
            <a:off x="5028347" y="3436331"/>
            <a:ext cx="2286000" cy="415498"/>
          </a:xfrm>
        </p:spPr>
        <p:txBody>
          <a:bodyPr/>
          <a:lstStyle/>
          <a:p>
            <a:pPr algn="ctr" rtl="1"/>
            <a:r>
              <a:rPr lang="ar-YE" dirty="0"/>
              <a:t>3- الفيديوهات</a:t>
            </a:r>
          </a:p>
        </p:txBody>
      </p:sp>
      <p:sp>
        <p:nvSpPr>
          <p:cNvPr id="7" name="Text Placeholder 6">
            <a:extLst>
              <a:ext uri="{FF2B5EF4-FFF2-40B4-BE49-F238E27FC236}">
                <a16:creationId xmlns:a16="http://schemas.microsoft.com/office/drawing/2014/main" id="{3B691419-91CA-1522-C1A3-F61D3C65A5EA}"/>
              </a:ext>
            </a:extLst>
          </p:cNvPr>
          <p:cNvSpPr>
            <a:spLocks noGrp="1"/>
          </p:cNvSpPr>
          <p:nvPr>
            <p:ph type="body" sz="quarter" idx="14"/>
          </p:nvPr>
        </p:nvSpPr>
        <p:spPr>
          <a:xfrm>
            <a:off x="7395677" y="3436331"/>
            <a:ext cx="2286000" cy="415498"/>
          </a:xfrm>
        </p:spPr>
        <p:txBody>
          <a:bodyPr/>
          <a:lstStyle/>
          <a:p>
            <a:pPr algn="ctr" rtl="1"/>
            <a:r>
              <a:rPr lang="ar-YE" dirty="0"/>
              <a:t>2- سجلات المكالمات</a:t>
            </a:r>
          </a:p>
        </p:txBody>
      </p:sp>
      <p:sp>
        <p:nvSpPr>
          <p:cNvPr id="8" name="Text Placeholder 7">
            <a:extLst>
              <a:ext uri="{FF2B5EF4-FFF2-40B4-BE49-F238E27FC236}">
                <a16:creationId xmlns:a16="http://schemas.microsoft.com/office/drawing/2014/main" id="{CAEB0CC1-26E2-DBD7-4804-20BF7C82C6FB}"/>
              </a:ext>
            </a:extLst>
          </p:cNvPr>
          <p:cNvSpPr>
            <a:spLocks noGrp="1"/>
          </p:cNvSpPr>
          <p:nvPr>
            <p:ph type="body" sz="quarter" idx="15"/>
          </p:nvPr>
        </p:nvSpPr>
        <p:spPr>
          <a:xfrm>
            <a:off x="9763006" y="3436331"/>
            <a:ext cx="2286000" cy="415498"/>
          </a:xfrm>
        </p:spPr>
        <p:txBody>
          <a:bodyPr/>
          <a:lstStyle/>
          <a:p>
            <a:pPr algn="ctr"/>
            <a:r>
              <a:rPr lang="ar-YE" dirty="0"/>
              <a:t>1- جهات الاتصالات</a:t>
            </a:r>
          </a:p>
        </p:txBody>
      </p:sp>
      <p:sp>
        <p:nvSpPr>
          <p:cNvPr id="9" name="Slide Number Placeholder 8">
            <a:extLst>
              <a:ext uri="{FF2B5EF4-FFF2-40B4-BE49-F238E27FC236}">
                <a16:creationId xmlns:a16="http://schemas.microsoft.com/office/drawing/2014/main" id="{CC05DC66-435F-4BC8-93A1-1D35C1457FB2}"/>
              </a:ext>
            </a:extLst>
          </p:cNvPr>
          <p:cNvSpPr>
            <a:spLocks noGrp="1"/>
          </p:cNvSpPr>
          <p:nvPr>
            <p:ph type="sldNum" sz="quarter" idx="4"/>
          </p:nvPr>
        </p:nvSpPr>
        <p:spPr/>
        <p:txBody>
          <a:bodyPr/>
          <a:lstStyle/>
          <a:p>
            <a:fld id="{4997E989-D798-4C62-8E93-3D2D613C2488}" type="slidenum">
              <a:rPr lang="en-US" smtClean="0"/>
              <a:pPr/>
              <a:t>24</a:t>
            </a:fld>
            <a:endParaRPr lang="en-US" dirty="0"/>
          </a:p>
        </p:txBody>
      </p:sp>
      <p:sp>
        <p:nvSpPr>
          <p:cNvPr id="20" name="TextBox 19">
            <a:extLst>
              <a:ext uri="{FF2B5EF4-FFF2-40B4-BE49-F238E27FC236}">
                <a16:creationId xmlns:a16="http://schemas.microsoft.com/office/drawing/2014/main" id="{9C481803-211F-7DE1-E200-760E519D8E21}"/>
              </a:ext>
            </a:extLst>
          </p:cNvPr>
          <p:cNvSpPr txBox="1"/>
          <p:nvPr/>
        </p:nvSpPr>
        <p:spPr>
          <a:xfrm>
            <a:off x="1309407" y="565336"/>
            <a:ext cx="2294965" cy="403411"/>
          </a:xfrm>
          <a:prstGeom prst="rect">
            <a:avLst/>
          </a:prstGeom>
          <a:noFill/>
        </p:spPr>
        <p:txBody>
          <a:bodyPr wrap="square" rtlCol="1">
            <a:spAutoFit/>
          </a:bodyPr>
          <a:lstStyle/>
          <a:p>
            <a:pPr algn="ctr"/>
            <a:r>
              <a:rPr lang="en-US" sz="2000" dirty="0">
                <a:solidFill>
                  <a:schemeClr val="bg1"/>
                </a:solidFill>
                <a:latin typeface="Arial Black" panose="020B0A04020102020204" pitchFamily="34" charset="0"/>
              </a:rPr>
              <a:t>PhoneRescue </a:t>
            </a:r>
            <a:endParaRPr lang="ar-YE" sz="2000" dirty="0">
              <a:solidFill>
                <a:schemeClr val="bg1"/>
              </a:solidFill>
              <a:latin typeface="Arial Black" panose="020B0A04020102020204" pitchFamily="34" charset="0"/>
            </a:endParaRPr>
          </a:p>
        </p:txBody>
      </p:sp>
      <p:sp>
        <p:nvSpPr>
          <p:cNvPr id="26" name="Text Placeholder 2">
            <a:extLst>
              <a:ext uri="{FF2B5EF4-FFF2-40B4-BE49-F238E27FC236}">
                <a16:creationId xmlns:a16="http://schemas.microsoft.com/office/drawing/2014/main" id="{5AA7B4B1-ECE4-CBCD-73D0-F092DFBF1015}"/>
              </a:ext>
            </a:extLst>
          </p:cNvPr>
          <p:cNvSpPr txBox="1">
            <a:spLocks/>
          </p:cNvSpPr>
          <p:nvPr/>
        </p:nvSpPr>
        <p:spPr>
          <a:xfrm>
            <a:off x="375017" y="4303106"/>
            <a:ext cx="2286000" cy="415498"/>
          </a:xfrm>
          <a:prstGeom prst="rect">
            <a:avLst/>
          </a:prstGeom>
        </p:spPr>
        <p:txBody>
          <a:bodyPr vert="horz" wrap="square" lIns="182880" tIns="146304" rIns="18288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lang="en-US" sz="1400" b="0" kern="1200" dirty="0">
                <a:solidFill>
                  <a:schemeClr val="tx1"/>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2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1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1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r>
              <a:rPr lang="ar-YE" dirty="0"/>
              <a:t>10- التقويم</a:t>
            </a:r>
          </a:p>
        </p:txBody>
      </p:sp>
      <p:sp>
        <p:nvSpPr>
          <p:cNvPr id="27" name="Text Placeholder 4">
            <a:extLst>
              <a:ext uri="{FF2B5EF4-FFF2-40B4-BE49-F238E27FC236}">
                <a16:creationId xmlns:a16="http://schemas.microsoft.com/office/drawing/2014/main" id="{7DEEC992-20C4-FC2C-0A3B-D41505AA414D}"/>
              </a:ext>
            </a:extLst>
          </p:cNvPr>
          <p:cNvSpPr txBox="1">
            <a:spLocks/>
          </p:cNvSpPr>
          <p:nvPr/>
        </p:nvSpPr>
        <p:spPr>
          <a:xfrm>
            <a:off x="2742347" y="4303106"/>
            <a:ext cx="2286000" cy="415498"/>
          </a:xfrm>
          <a:prstGeom prst="rect">
            <a:avLst/>
          </a:prstGeom>
        </p:spPr>
        <p:txBody>
          <a:bodyPr vert="horz" wrap="square" lIns="182880" tIns="146304"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dirty="0">
                <a:solidFill>
                  <a:schemeClr val="tx1">
                    <a:lumMod val="85000"/>
                    <a:lumOff val="15000"/>
                  </a:schemeClr>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lang="en-US" sz="1400" b="0" kern="1200" dirty="0">
                <a:solidFill>
                  <a:schemeClr val="tx1"/>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200" b="0"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100" b="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100" b="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r>
              <a:rPr lang="ar-YE" dirty="0"/>
              <a:t>9- </a:t>
            </a:r>
            <a:r>
              <a:rPr lang="en-US" dirty="0"/>
              <a:t>WhatsApp</a:t>
            </a:r>
            <a:endParaRPr lang="ar-YE" dirty="0"/>
          </a:p>
        </p:txBody>
      </p:sp>
      <p:sp>
        <p:nvSpPr>
          <p:cNvPr id="28" name="Text Placeholder 5">
            <a:extLst>
              <a:ext uri="{FF2B5EF4-FFF2-40B4-BE49-F238E27FC236}">
                <a16:creationId xmlns:a16="http://schemas.microsoft.com/office/drawing/2014/main" id="{EF587449-1C18-C0BE-86FE-DB0716CEB498}"/>
              </a:ext>
            </a:extLst>
          </p:cNvPr>
          <p:cNvSpPr txBox="1">
            <a:spLocks/>
          </p:cNvSpPr>
          <p:nvPr/>
        </p:nvSpPr>
        <p:spPr>
          <a:xfrm>
            <a:off x="5109677" y="4303106"/>
            <a:ext cx="2286000" cy="415498"/>
          </a:xfrm>
          <a:prstGeom prst="rect">
            <a:avLst/>
          </a:prstGeom>
        </p:spPr>
        <p:txBody>
          <a:bodyPr vert="horz" wrap="square" lIns="182880" tIns="146304"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dirty="0">
                <a:solidFill>
                  <a:schemeClr val="tx1">
                    <a:lumMod val="85000"/>
                    <a:lumOff val="15000"/>
                  </a:schemeClr>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400" b="0" kern="1200">
                <a:solidFill>
                  <a:schemeClr val="tx1"/>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200" b="0"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100" b="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100" b="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r>
              <a:rPr lang="ar-YE" dirty="0"/>
              <a:t>8- </a:t>
            </a:r>
            <a:r>
              <a:rPr lang="en-US" dirty="0"/>
              <a:t>Line</a:t>
            </a:r>
            <a:endParaRPr lang="ar-YE" dirty="0"/>
          </a:p>
        </p:txBody>
      </p:sp>
      <p:sp>
        <p:nvSpPr>
          <p:cNvPr id="29" name="Text Placeholder 6">
            <a:extLst>
              <a:ext uri="{FF2B5EF4-FFF2-40B4-BE49-F238E27FC236}">
                <a16:creationId xmlns:a16="http://schemas.microsoft.com/office/drawing/2014/main" id="{1890D55B-AFC3-526B-83AB-58AE18297900}"/>
              </a:ext>
            </a:extLst>
          </p:cNvPr>
          <p:cNvSpPr txBox="1">
            <a:spLocks/>
          </p:cNvSpPr>
          <p:nvPr/>
        </p:nvSpPr>
        <p:spPr>
          <a:xfrm>
            <a:off x="7477007" y="4303106"/>
            <a:ext cx="2286000" cy="415498"/>
          </a:xfrm>
          <a:prstGeom prst="rect">
            <a:avLst/>
          </a:prstGeom>
        </p:spPr>
        <p:txBody>
          <a:bodyPr vert="horz" wrap="square" lIns="182880" tIns="146304"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dirty="0">
                <a:solidFill>
                  <a:schemeClr val="tx1">
                    <a:lumMod val="85000"/>
                    <a:lumOff val="15000"/>
                  </a:schemeClr>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lang="en-US" sz="1400" b="0" kern="1200" dirty="0">
                <a:solidFill>
                  <a:schemeClr val="tx1"/>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200" b="0"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100" b="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100" b="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r>
              <a:rPr lang="ar-YE" dirty="0"/>
              <a:t>7- مستندات التطبيق</a:t>
            </a:r>
          </a:p>
        </p:txBody>
      </p:sp>
      <p:sp>
        <p:nvSpPr>
          <p:cNvPr id="30" name="Text Placeholder 7">
            <a:extLst>
              <a:ext uri="{FF2B5EF4-FFF2-40B4-BE49-F238E27FC236}">
                <a16:creationId xmlns:a16="http://schemas.microsoft.com/office/drawing/2014/main" id="{8E98292E-40BE-4E87-1E03-B5B4A84DD11A}"/>
              </a:ext>
            </a:extLst>
          </p:cNvPr>
          <p:cNvSpPr txBox="1">
            <a:spLocks/>
          </p:cNvSpPr>
          <p:nvPr/>
        </p:nvSpPr>
        <p:spPr>
          <a:xfrm>
            <a:off x="9987211" y="4303106"/>
            <a:ext cx="2286000" cy="415498"/>
          </a:xfrm>
          <a:prstGeom prst="rect">
            <a:avLst/>
          </a:prstGeom>
        </p:spPr>
        <p:txBody>
          <a:bodyPr vert="horz" wrap="square" lIns="182880" tIns="146304"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dirty="0">
                <a:solidFill>
                  <a:schemeClr val="tx1">
                    <a:lumMod val="85000"/>
                    <a:lumOff val="15000"/>
                  </a:schemeClr>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lang="en-US" sz="1400" b="0" kern="1200" dirty="0">
                <a:solidFill>
                  <a:schemeClr val="tx1"/>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200" b="0"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100" b="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100" b="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ar-YE" dirty="0"/>
              <a:t>6- الموسيقى</a:t>
            </a:r>
          </a:p>
        </p:txBody>
      </p:sp>
    </p:spTree>
    <p:extLst>
      <p:ext uri="{BB962C8B-B14F-4D97-AF65-F5344CB8AC3E}">
        <p14:creationId xmlns:p14="http://schemas.microsoft.com/office/powerpoint/2010/main" val="2589005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0F073C-21BE-81B1-3563-6D28CA7A7446}"/>
              </a:ext>
            </a:extLst>
          </p:cNvPr>
          <p:cNvSpPr>
            <a:spLocks noGrp="1"/>
          </p:cNvSpPr>
          <p:nvPr>
            <p:ph type="sldNum" sz="quarter" idx="12"/>
          </p:nvPr>
        </p:nvSpPr>
        <p:spPr/>
        <p:txBody>
          <a:bodyPr/>
          <a:lstStyle/>
          <a:p>
            <a:fld id="{5AE1514C-5E56-4738-A1FF-4B1CFD2A3E36}" type="slidenum">
              <a:rPr lang="en-US" smtClean="0"/>
              <a:t>25</a:t>
            </a:fld>
            <a:endParaRPr lang="en-US" dirty="0"/>
          </a:p>
        </p:txBody>
      </p:sp>
      <p:pic>
        <p:nvPicPr>
          <p:cNvPr id="6" name="Picture 5">
            <a:extLst>
              <a:ext uri="{FF2B5EF4-FFF2-40B4-BE49-F238E27FC236}">
                <a16:creationId xmlns:a16="http://schemas.microsoft.com/office/drawing/2014/main" id="{83697AF5-341E-C16D-F759-8CDE373B94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025"/>
            <a:ext cx="12179112" cy="6543674"/>
          </a:xfrm>
          <a:prstGeom prst="rect">
            <a:avLst/>
          </a:prstGeom>
        </p:spPr>
      </p:pic>
    </p:spTree>
    <p:extLst>
      <p:ext uri="{BB962C8B-B14F-4D97-AF65-F5344CB8AC3E}">
        <p14:creationId xmlns:p14="http://schemas.microsoft.com/office/powerpoint/2010/main" val="3872474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F2B327-9941-838F-EF01-5F29ECABA470}"/>
              </a:ext>
            </a:extLst>
          </p:cNvPr>
          <p:cNvSpPr>
            <a:spLocks noGrp="1"/>
          </p:cNvSpPr>
          <p:nvPr>
            <p:ph type="sldNum" sz="quarter" idx="12"/>
          </p:nvPr>
        </p:nvSpPr>
        <p:spPr/>
        <p:txBody>
          <a:bodyPr/>
          <a:lstStyle/>
          <a:p>
            <a:fld id="{5AE1514C-5E56-4738-A1FF-4B1CFD2A3E36}" type="slidenum">
              <a:rPr lang="en-US" smtClean="0"/>
              <a:t>26</a:t>
            </a:fld>
            <a:endParaRPr lang="en-US" dirty="0"/>
          </a:p>
        </p:txBody>
      </p:sp>
      <p:pic>
        <p:nvPicPr>
          <p:cNvPr id="4" name="Picture 3">
            <a:extLst>
              <a:ext uri="{FF2B5EF4-FFF2-40B4-BE49-F238E27FC236}">
                <a16:creationId xmlns:a16="http://schemas.microsoft.com/office/drawing/2014/main" id="{A42BD19C-9B8C-54AC-9CBA-4D0D8F015D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 y="104775"/>
            <a:ext cx="12083862" cy="6619875"/>
          </a:xfrm>
          <a:prstGeom prst="rect">
            <a:avLst/>
          </a:prstGeom>
        </p:spPr>
      </p:pic>
    </p:spTree>
    <p:extLst>
      <p:ext uri="{BB962C8B-B14F-4D97-AF65-F5344CB8AC3E}">
        <p14:creationId xmlns:p14="http://schemas.microsoft.com/office/powerpoint/2010/main" val="3554146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4453F4-70BA-909F-F8B6-720681B294D8}"/>
              </a:ext>
            </a:extLst>
          </p:cNvPr>
          <p:cNvSpPr>
            <a:spLocks noGrp="1"/>
          </p:cNvSpPr>
          <p:nvPr>
            <p:ph type="sldNum" sz="quarter" idx="12"/>
          </p:nvPr>
        </p:nvSpPr>
        <p:spPr/>
        <p:txBody>
          <a:bodyPr/>
          <a:lstStyle/>
          <a:p>
            <a:fld id="{5AE1514C-5E56-4738-A1FF-4B1CFD2A3E36}" type="slidenum">
              <a:rPr lang="en-US" smtClean="0"/>
              <a:t>27</a:t>
            </a:fld>
            <a:endParaRPr lang="en-US" dirty="0"/>
          </a:p>
        </p:txBody>
      </p:sp>
      <p:pic>
        <p:nvPicPr>
          <p:cNvPr id="4" name="Picture 3">
            <a:extLst>
              <a:ext uri="{FF2B5EF4-FFF2-40B4-BE49-F238E27FC236}">
                <a16:creationId xmlns:a16="http://schemas.microsoft.com/office/drawing/2014/main" id="{ACFEC732-1FA6-D866-C8A2-CAF88ECDF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 y="95250"/>
            <a:ext cx="11868150" cy="6735256"/>
          </a:xfrm>
          <a:prstGeom prst="rect">
            <a:avLst/>
          </a:prstGeom>
        </p:spPr>
      </p:pic>
    </p:spTree>
    <p:extLst>
      <p:ext uri="{BB962C8B-B14F-4D97-AF65-F5344CB8AC3E}">
        <p14:creationId xmlns:p14="http://schemas.microsoft.com/office/powerpoint/2010/main" val="3621197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8C2D7-2880-36E4-3D09-0BBE3DBC44F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53CB7C-48C5-ACC0-8CB1-838EF34C19D2}"/>
              </a:ext>
            </a:extLst>
          </p:cNvPr>
          <p:cNvSpPr>
            <a:spLocks noGrp="1"/>
          </p:cNvSpPr>
          <p:nvPr>
            <p:ph type="sldNum" sz="quarter" idx="12"/>
          </p:nvPr>
        </p:nvSpPr>
        <p:spPr/>
        <p:txBody>
          <a:bodyPr/>
          <a:lstStyle/>
          <a:p>
            <a:fld id="{5AE1514C-5E56-4738-A1FF-4B1CFD2A3E36}" type="slidenum">
              <a:rPr lang="en-US" smtClean="0"/>
              <a:t>28</a:t>
            </a:fld>
            <a:endParaRPr lang="en-US" dirty="0"/>
          </a:p>
        </p:txBody>
      </p:sp>
      <p:pic>
        <p:nvPicPr>
          <p:cNvPr id="6" name="Picture 5">
            <a:extLst>
              <a:ext uri="{FF2B5EF4-FFF2-40B4-BE49-F238E27FC236}">
                <a16:creationId xmlns:a16="http://schemas.microsoft.com/office/drawing/2014/main" id="{8434D413-2BEB-55AE-7C73-24F0EF1E9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494"/>
            <a:ext cx="12192000" cy="6678106"/>
          </a:xfrm>
          <a:prstGeom prst="rect">
            <a:avLst/>
          </a:prstGeom>
        </p:spPr>
      </p:pic>
    </p:spTree>
    <p:extLst>
      <p:ext uri="{BB962C8B-B14F-4D97-AF65-F5344CB8AC3E}">
        <p14:creationId xmlns:p14="http://schemas.microsoft.com/office/powerpoint/2010/main" val="3955232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D14FB-8D33-AC52-C833-EA301AC8539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F2A8BB-A310-EA2B-733B-AEE567CA3257}"/>
              </a:ext>
            </a:extLst>
          </p:cNvPr>
          <p:cNvSpPr>
            <a:spLocks noGrp="1"/>
          </p:cNvSpPr>
          <p:nvPr>
            <p:ph type="sldNum" sz="quarter" idx="12"/>
          </p:nvPr>
        </p:nvSpPr>
        <p:spPr/>
        <p:txBody>
          <a:bodyPr/>
          <a:lstStyle/>
          <a:p>
            <a:fld id="{5AE1514C-5E56-4738-A1FF-4B1CFD2A3E36}" type="slidenum">
              <a:rPr lang="en-US" smtClean="0"/>
              <a:t>29</a:t>
            </a:fld>
            <a:endParaRPr lang="en-US" dirty="0"/>
          </a:p>
        </p:txBody>
      </p:sp>
      <p:pic>
        <p:nvPicPr>
          <p:cNvPr id="4" name="Picture 3">
            <a:extLst>
              <a:ext uri="{FF2B5EF4-FFF2-40B4-BE49-F238E27FC236}">
                <a16:creationId xmlns:a16="http://schemas.microsoft.com/office/drawing/2014/main" id="{0D6EE734-6AA6-4754-57CD-AD8DE6A36E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494"/>
            <a:ext cx="12179112" cy="6803012"/>
          </a:xfrm>
          <a:prstGeom prst="rect">
            <a:avLst/>
          </a:prstGeom>
        </p:spPr>
      </p:pic>
    </p:spTree>
    <p:extLst>
      <p:ext uri="{BB962C8B-B14F-4D97-AF65-F5344CB8AC3E}">
        <p14:creationId xmlns:p14="http://schemas.microsoft.com/office/powerpoint/2010/main" val="447847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9" y="-2693505"/>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4" name="Text Placeholder 13"/>
          <p:cNvSpPr>
            <a:spLocks noGrp="1"/>
          </p:cNvSpPr>
          <p:nvPr>
            <p:ph type="body" sz="quarter" idx="10"/>
          </p:nvPr>
        </p:nvSpPr>
        <p:spPr>
          <a:xfrm>
            <a:off x="944881" y="2662267"/>
            <a:ext cx="4332514" cy="2806922"/>
          </a:xfrm>
        </p:spPr>
        <p:txBody>
          <a:bodyPr/>
          <a:lstStyle/>
          <a:p>
            <a:r>
              <a:rPr lang="en-US" dirty="0"/>
              <a:t>Digital mobile forensics is a branch of digital forensics that deals with extracting and analyzing data from mobile devices, such as smartphones, tablets, GPS units, and wearables.</a:t>
            </a:r>
          </a:p>
        </p:txBody>
      </p:sp>
      <p:sp>
        <p:nvSpPr>
          <p:cNvPr id="15" name="Text Placeholder 14"/>
          <p:cNvSpPr>
            <a:spLocks noGrp="1"/>
          </p:cNvSpPr>
          <p:nvPr>
            <p:ph type="body" sz="quarter" idx="11"/>
          </p:nvPr>
        </p:nvSpPr>
        <p:spPr>
          <a:xfrm>
            <a:off x="6096000" y="419100"/>
            <a:ext cx="5671764" cy="1910267"/>
          </a:xfrm>
        </p:spPr>
        <p:txBody>
          <a:bodyPr/>
          <a:lstStyle/>
          <a:p>
            <a:r>
              <a:rPr lang="en-US" dirty="0"/>
              <a:t>Mobile devices can contain </a:t>
            </a:r>
          </a:p>
          <a:p>
            <a:r>
              <a:rPr lang="en-US" sz="2000" b="0" dirty="0"/>
              <a:t>a lot of user information, such as call logs, contacts, messages, photos, videos, browsing history, geolocation data, and app data, which can be useful for criminal investigations, cybersecurity analysis, and data recovery efforts.</a:t>
            </a:r>
          </a:p>
        </p:txBody>
      </p:sp>
      <p:sp>
        <p:nvSpPr>
          <p:cNvPr id="32" name="Title 31"/>
          <p:cNvSpPr>
            <a:spLocks noGrp="1"/>
          </p:cNvSpPr>
          <p:nvPr>
            <p:ph type="title"/>
          </p:nvPr>
        </p:nvSpPr>
        <p:spPr>
          <a:xfrm>
            <a:off x="555244" y="0"/>
            <a:ext cx="4083304" cy="914096"/>
          </a:xfrm>
        </p:spPr>
        <p:txBody>
          <a:bodyPr/>
          <a:lstStyle/>
          <a:p>
            <a:r>
              <a:rPr lang="en-US" b="1" dirty="0">
                <a:gradFill>
                  <a:gsLst>
                    <a:gs pos="15000">
                      <a:schemeClr val="bg1"/>
                    </a:gs>
                    <a:gs pos="47000">
                      <a:schemeClr val="bg1"/>
                    </a:gs>
                  </a:gsLst>
                  <a:lin ang="5400000" scaled="1"/>
                </a:gradFill>
              </a:rPr>
              <a:t>INTRODUCTION</a:t>
            </a:r>
          </a:p>
        </p:txBody>
      </p:sp>
      <p:sp>
        <p:nvSpPr>
          <p:cNvPr id="21" name="Text Placeholder 20"/>
          <p:cNvSpPr>
            <a:spLocks noGrp="1"/>
          </p:cNvSpPr>
          <p:nvPr>
            <p:ph type="body" sz="quarter" idx="12"/>
          </p:nvPr>
        </p:nvSpPr>
        <p:spPr>
          <a:xfrm>
            <a:off x="6096000" y="2599498"/>
            <a:ext cx="5671764" cy="1744067"/>
          </a:xfrm>
        </p:spPr>
        <p:txBody>
          <a:bodyPr/>
          <a:lstStyle/>
          <a:p>
            <a:r>
              <a:rPr lang="en-US" dirty="0"/>
              <a:t>mobile forensics is also challenging</a:t>
            </a:r>
          </a:p>
          <a:p>
            <a:r>
              <a:rPr lang="en-US" b="0" dirty="0"/>
              <a:t> as mobile devices are constantly changing and updating, and have different levels of encryption and security that can prevent access to the data.</a:t>
            </a:r>
            <a:endParaRPr lang="en-US" sz="2000" b="0" dirty="0"/>
          </a:p>
        </p:txBody>
      </p:sp>
      <p:sp>
        <p:nvSpPr>
          <p:cNvPr id="22" name="Text Placeholder 21"/>
          <p:cNvSpPr>
            <a:spLocks noGrp="1"/>
          </p:cNvSpPr>
          <p:nvPr>
            <p:ph type="body" sz="quarter" idx="13"/>
          </p:nvPr>
        </p:nvSpPr>
        <p:spPr>
          <a:xfrm>
            <a:off x="6096000" y="4779896"/>
            <a:ext cx="5671764" cy="1615827"/>
          </a:xfrm>
        </p:spPr>
        <p:txBody>
          <a:bodyPr/>
          <a:lstStyle/>
          <a:p>
            <a:r>
              <a:rPr lang="en-US" dirty="0"/>
              <a:t> Mobile forensics requires specialized tools and techniques to acquire and process the data in a forensically sound manner, while preserving the integrity and admissibility of the evidence.</a:t>
            </a:r>
          </a:p>
        </p:txBody>
      </p:sp>
    </p:spTree>
    <p:extLst>
      <p:ext uri="{BB962C8B-B14F-4D97-AF65-F5344CB8AC3E}">
        <p14:creationId xmlns:p14="http://schemas.microsoft.com/office/powerpoint/2010/main" val="22180498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par>
                                <p:cTn id="13" presetID="63" presetClass="path" presetSubtype="0" decel="100000" fill="hold" grpId="1" nodeType="withEffect">
                                  <p:stCondLst>
                                    <p:cond delay="0"/>
                                  </p:stCondLst>
                                  <p:childTnLst>
                                    <p:animMotion origin="layout" path="M -0.14336 -7.40741E-7 L 4.16667E-6 -7.40741E-7 " pathEditMode="relative" rAng="0" ptsTypes="AA">
                                      <p:cBhvr>
                                        <p:cTn id="14" dur="750" fill="hold"/>
                                        <p:tgtEl>
                                          <p:spTgt spid="14">
                                            <p:txEl>
                                              <p:pRg st="0" end="0"/>
                                            </p:txEl>
                                          </p:spTgt>
                                        </p:tgtEl>
                                        <p:attrNameLst>
                                          <p:attrName>ppt_x</p:attrName>
                                          <p:attrName>ppt_y</p:attrName>
                                        </p:attrNameLst>
                                      </p:cBhvr>
                                      <p:rCtr x="7161" y="0"/>
                                    </p:animMotion>
                                  </p:childTnLst>
                                </p:cTn>
                              </p:par>
                            </p:childTnLst>
                          </p:cTn>
                        </p:par>
                        <p:par>
                          <p:cTn id="15" fill="hold">
                            <p:stCondLst>
                              <p:cond delay="1250"/>
                            </p:stCondLst>
                            <p:childTnLst>
                              <p:par>
                                <p:cTn id="16" presetID="10" presetClass="entr" presetSubtype="0" fill="hold" grpId="0" nodeType="afterEffect">
                                  <p:stCondLst>
                                    <p:cond delay="25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750"/>
                                        <p:tgtEl>
                                          <p:spTgt spid="15"/>
                                        </p:tgtEl>
                                      </p:cBhvr>
                                    </p:animEffect>
                                  </p:childTnLst>
                                </p:cTn>
                              </p:par>
                            </p:childTnLst>
                          </p:cTn>
                        </p:par>
                        <p:par>
                          <p:cTn id="19" fill="hold">
                            <p:stCondLst>
                              <p:cond delay="2250"/>
                            </p:stCondLst>
                            <p:childTnLst>
                              <p:par>
                                <p:cTn id="20" presetID="10" presetClass="entr" presetSubtype="0" fill="hold" grpId="0" nodeType="afterEffect">
                                  <p:stCondLst>
                                    <p:cond delay="25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750"/>
                                        <p:tgtEl>
                                          <p:spTgt spid="21"/>
                                        </p:tgtEl>
                                      </p:cBhvr>
                                    </p:animEffect>
                                  </p:childTnLst>
                                </p:cTn>
                              </p:par>
                            </p:childTnLst>
                          </p:cTn>
                        </p:par>
                        <p:par>
                          <p:cTn id="23" fill="hold">
                            <p:stCondLst>
                              <p:cond delay="3250"/>
                            </p:stCondLst>
                            <p:childTnLst>
                              <p:par>
                                <p:cTn id="24" presetID="10" presetClass="entr" presetSubtype="0" fill="hold" grpId="0" nodeType="afterEffect">
                                  <p:stCondLst>
                                    <p:cond delay="25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4" grpId="1" build="p"/>
      <p:bldP spid="15" grpId="0"/>
      <p:bldP spid="32" grpId="0"/>
      <p:bldP spid="21"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8B361-3F06-8F2F-CF49-FB5E6AB9F93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2C6D80-B781-569A-49CF-E7C5A4EA6332}"/>
              </a:ext>
            </a:extLst>
          </p:cNvPr>
          <p:cNvSpPr>
            <a:spLocks noGrp="1"/>
          </p:cNvSpPr>
          <p:nvPr>
            <p:ph type="sldNum" sz="quarter" idx="12"/>
          </p:nvPr>
        </p:nvSpPr>
        <p:spPr/>
        <p:txBody>
          <a:bodyPr/>
          <a:lstStyle/>
          <a:p>
            <a:fld id="{5AE1514C-5E56-4738-A1FF-4B1CFD2A3E36}" type="slidenum">
              <a:rPr lang="en-US" smtClean="0"/>
              <a:t>30</a:t>
            </a:fld>
            <a:endParaRPr lang="en-US" dirty="0"/>
          </a:p>
        </p:txBody>
      </p:sp>
      <p:pic>
        <p:nvPicPr>
          <p:cNvPr id="4" name="Picture 3">
            <a:extLst>
              <a:ext uri="{FF2B5EF4-FFF2-40B4-BE49-F238E27FC236}">
                <a16:creationId xmlns:a16="http://schemas.microsoft.com/office/drawing/2014/main" id="{EAA2A134-E133-3973-5906-11E4739525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79112" cy="6830506"/>
          </a:xfrm>
          <a:prstGeom prst="rect">
            <a:avLst/>
          </a:prstGeom>
        </p:spPr>
      </p:pic>
    </p:spTree>
    <p:extLst>
      <p:ext uri="{BB962C8B-B14F-4D97-AF65-F5344CB8AC3E}">
        <p14:creationId xmlns:p14="http://schemas.microsoft.com/office/powerpoint/2010/main" val="3797898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3E530-0702-1E32-ADC0-D70C14FBDF8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B65E6C-8D22-E954-DC57-DC301E5E1C6A}"/>
              </a:ext>
            </a:extLst>
          </p:cNvPr>
          <p:cNvSpPr>
            <a:spLocks noGrp="1"/>
          </p:cNvSpPr>
          <p:nvPr>
            <p:ph type="sldNum" sz="quarter" idx="12"/>
          </p:nvPr>
        </p:nvSpPr>
        <p:spPr/>
        <p:txBody>
          <a:bodyPr/>
          <a:lstStyle/>
          <a:p>
            <a:fld id="{5AE1514C-5E56-4738-A1FF-4B1CFD2A3E36}" type="slidenum">
              <a:rPr lang="en-US" smtClean="0"/>
              <a:t>31</a:t>
            </a:fld>
            <a:endParaRPr lang="en-US" dirty="0"/>
          </a:p>
        </p:txBody>
      </p:sp>
      <p:pic>
        <p:nvPicPr>
          <p:cNvPr id="6" name="Picture 5">
            <a:extLst>
              <a:ext uri="{FF2B5EF4-FFF2-40B4-BE49-F238E27FC236}">
                <a16:creationId xmlns:a16="http://schemas.microsoft.com/office/drawing/2014/main" id="{2EE60F2A-AB3A-E4CC-7429-BDA76579D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5" y="27494"/>
            <a:ext cx="12245787" cy="6803012"/>
          </a:xfrm>
          <a:prstGeom prst="rect">
            <a:avLst/>
          </a:prstGeom>
        </p:spPr>
      </p:pic>
    </p:spTree>
    <p:extLst>
      <p:ext uri="{BB962C8B-B14F-4D97-AF65-F5344CB8AC3E}">
        <p14:creationId xmlns:p14="http://schemas.microsoft.com/office/powerpoint/2010/main" val="1014772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219939" y="2240230"/>
            <a:ext cx="9107555" cy="2308324"/>
          </a:xfrm>
        </p:spPr>
        <p:txBody>
          <a:bodyPr/>
          <a:lstStyle/>
          <a:p>
            <a:r>
              <a:rPr lang="en-US" dirty="0"/>
              <a:t>Lethal Company Team!</a:t>
            </a:r>
          </a:p>
        </p:txBody>
      </p:sp>
      <p:sp>
        <p:nvSpPr>
          <p:cNvPr id="4" name="Title 6">
            <a:extLst>
              <a:ext uri="{FF2B5EF4-FFF2-40B4-BE49-F238E27FC236}">
                <a16:creationId xmlns:a16="http://schemas.microsoft.com/office/drawing/2014/main" id="{34BDD74C-5263-464C-AA3C-D945D23978FF}"/>
              </a:ext>
            </a:extLst>
          </p:cNvPr>
          <p:cNvSpPr txBox="1">
            <a:spLocks/>
          </p:cNvSpPr>
          <p:nvPr/>
        </p:nvSpPr>
        <p:spPr>
          <a:xfrm>
            <a:off x="4433852" y="4256429"/>
            <a:ext cx="5756957" cy="927824"/>
          </a:xfrm>
          <a:prstGeom prst="rect">
            <a:avLst/>
          </a:prstGeom>
        </p:spPr>
        <p:txBody>
          <a:bodyPr vert="horz" lIns="457200" tIns="45720" rIns="457200" bIns="4572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r>
              <a:rPr lang="en-US" dirty="0"/>
              <a:t>THANK YOU</a:t>
            </a:r>
          </a:p>
        </p:txBody>
      </p:sp>
      <p:sp>
        <p:nvSpPr>
          <p:cNvPr id="5" name="TextBox 4">
            <a:hlinkClick r:id="rId3"/>
            <a:extLst>
              <a:ext uri="{FF2B5EF4-FFF2-40B4-BE49-F238E27FC236}">
                <a16:creationId xmlns:a16="http://schemas.microsoft.com/office/drawing/2014/main" id="{8B99DC0F-548E-4A58-81EB-85144506AC7B}"/>
              </a:ext>
            </a:extLst>
          </p:cNvPr>
          <p:cNvSpPr txBox="1"/>
          <p:nvPr/>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noProof="0" dirty="0">
                <a:solidFill>
                  <a:schemeClr val="tx1"/>
                </a:solidFill>
              </a:rPr>
              <a:t>Neal Creative</a:t>
            </a:r>
            <a:r>
              <a:rPr lang="en-US" sz="1100" baseline="0" noProof="0" dirty="0">
                <a:solidFill>
                  <a:schemeClr val="tx1"/>
                </a:solidFill>
              </a:rPr>
              <a:t>  | click &amp; </a:t>
            </a:r>
            <a:r>
              <a:rPr lang="en-US" sz="1100" b="1" baseline="0" noProof="0" dirty="0">
                <a:solidFill>
                  <a:schemeClr val="tx1"/>
                </a:solidFill>
              </a:rPr>
              <a:t>Learn more</a:t>
            </a:r>
            <a:endParaRPr lang="en-US" sz="1100" b="1" noProof="0" dirty="0">
              <a:solidFill>
                <a:schemeClr val="tx1"/>
              </a:solidFill>
            </a:endParaRPr>
          </a:p>
        </p:txBody>
      </p:sp>
    </p:spTree>
    <p:extLst>
      <p:ext uri="{BB962C8B-B14F-4D97-AF65-F5344CB8AC3E}">
        <p14:creationId xmlns:p14="http://schemas.microsoft.com/office/powerpoint/2010/main" val="349282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304800" y="2598127"/>
            <a:ext cx="3714704" cy="2017988"/>
          </a:xfrm>
        </p:spPr>
        <p:txBody>
          <a:bodyPr/>
          <a:lstStyle/>
          <a:p>
            <a:r>
              <a:rPr lang="ar-SA" sz="1800" b="0" dirty="0"/>
              <a:t>واجهة المستخدم </a:t>
            </a:r>
            <a:r>
              <a:rPr lang="ar-SA" sz="1800" b="0" dirty="0" smtClean="0"/>
              <a:t>البديهية</a:t>
            </a:r>
            <a:endParaRPr lang="en-US" sz="1800" b="0" dirty="0" smtClean="0"/>
          </a:p>
          <a:p>
            <a:pPr algn="r"/>
            <a:r>
              <a:rPr lang="ar-SA" sz="1200" b="0" dirty="0" smtClean="0"/>
              <a:t>سهلة </a:t>
            </a:r>
            <a:r>
              <a:rPr lang="ar-SA" sz="1200" b="0" dirty="0"/>
              <a:t>الاستخدام وبديهية، مما يسهل على المحققين الرقميين تنفيذ العمليات المختلفة. يتم تنظيم الأدوات والميزات بشكل منطقي، مما يمكن المستخدمين من الوصول إلى الوظائف المطلوبة بسهولة وسرعة. تتضمن الواجهة مخططًا للملفات والمجلدات المستخرجة، وعرضًا للمعلومات الرقمية المسترجعة، ولوحة أدوات للتحليل والفحص، وعلامات تبويب للتقارير والنتائج</a:t>
            </a:r>
            <a:endParaRPr lang="en-US" sz="1200" dirty="0"/>
          </a:p>
        </p:txBody>
      </p:sp>
      <p:sp>
        <p:nvSpPr>
          <p:cNvPr id="11" name="Content Placeholder 10"/>
          <p:cNvSpPr>
            <a:spLocks noGrp="1"/>
          </p:cNvSpPr>
          <p:nvPr>
            <p:ph idx="14"/>
          </p:nvPr>
        </p:nvSpPr>
        <p:spPr>
          <a:xfrm>
            <a:off x="4175760" y="2266243"/>
            <a:ext cx="3840480" cy="2945935"/>
          </a:xfrm>
        </p:spPr>
        <p:txBody>
          <a:bodyPr/>
          <a:lstStyle/>
          <a:p>
            <a:r>
              <a:rPr lang="ar-SA" sz="1600" b="0" dirty="0"/>
              <a:t>قدرات التحليل </a:t>
            </a:r>
            <a:r>
              <a:rPr lang="ar-SA" sz="1600" b="0" dirty="0" smtClean="0"/>
              <a:t>الأوتوماتيكي</a:t>
            </a:r>
          </a:p>
          <a:p>
            <a:endParaRPr lang="ar-SA" sz="1600" b="0" dirty="0">
              <a:solidFill>
                <a:schemeClr val="tx1"/>
              </a:solidFill>
            </a:endParaRPr>
          </a:p>
          <a:p>
            <a:endParaRPr lang="en-US" sz="2000" dirty="0" smtClean="0">
              <a:solidFill>
                <a:schemeClr val="tx1"/>
              </a:solidFill>
            </a:endParaRPr>
          </a:p>
          <a:p>
            <a:pPr algn="r"/>
            <a:r>
              <a:rPr lang="ar-SA" sz="1100" b="0" dirty="0"/>
              <a:t>تعد قدرات التحليل الأوتوماتيكي في </a:t>
            </a:r>
            <a:r>
              <a:rPr lang="ar-SA" sz="1100" b="0" dirty="0" smtClean="0"/>
              <a:t>واحدة </a:t>
            </a:r>
            <a:r>
              <a:rPr lang="ar-SA" sz="1100" b="0" dirty="0"/>
              <a:t>من أهم ميزاتها. تستخدم الأداة تقنيات التعلم الآلي والاستدلال الذكي لاستخراج المعلومات الهامة من البيانات المسترجعة تلقائيًا. يمكن للأداة، على سبيل المثال، اكتشاف الصور وتصنيفها تلقائيًا بناءً على محتواها والتعرف على الوجوه والكائنات في الصور. كما يمكنها تحليل الصور والفيديو واستخراج الميتاداتا والمعلومات المتعلقة بالتحقيقات بشكل أوتوماتيكي.</a:t>
            </a:r>
          </a:p>
          <a:p>
            <a:r>
              <a:rPr lang="ar-SA" sz="2000" dirty="0"/>
              <a:t/>
            </a:r>
            <a:br>
              <a:rPr lang="ar-SA" sz="2000" dirty="0"/>
            </a:br>
            <a:endParaRPr lang="en-US" sz="2000" dirty="0">
              <a:solidFill>
                <a:schemeClr val="tx1"/>
              </a:solidFill>
            </a:endParaRPr>
          </a:p>
        </p:txBody>
      </p:sp>
      <p:sp>
        <p:nvSpPr>
          <p:cNvPr id="18" name="Content Placeholder 17"/>
          <p:cNvSpPr>
            <a:spLocks noGrp="1"/>
          </p:cNvSpPr>
          <p:nvPr>
            <p:ph idx="15"/>
          </p:nvPr>
        </p:nvSpPr>
        <p:spPr>
          <a:xfrm>
            <a:off x="8158238" y="2598127"/>
            <a:ext cx="3773077" cy="2570960"/>
          </a:xfrm>
        </p:spPr>
        <p:txBody>
          <a:bodyPr/>
          <a:lstStyle/>
          <a:p>
            <a:pPr>
              <a:spcAft>
                <a:spcPts val="2400"/>
              </a:spcAft>
            </a:pPr>
            <a:r>
              <a:rPr lang="ar-SA" sz="1400" b="0" dirty="0"/>
              <a:t>دعم شامل لمصادر البيانات المتنوعة</a:t>
            </a:r>
            <a:r>
              <a:rPr lang="ar-SA" sz="1400" b="0" dirty="0" smtClean="0"/>
              <a:t>:</a:t>
            </a:r>
          </a:p>
          <a:p>
            <a:pPr>
              <a:spcAft>
                <a:spcPts val="2400"/>
              </a:spcAft>
            </a:pPr>
            <a:endParaRPr lang="ar-SA" sz="1400" b="0" dirty="0" smtClean="0"/>
          </a:p>
          <a:p>
            <a:pPr>
              <a:spcAft>
                <a:spcPts val="2400"/>
              </a:spcAft>
            </a:pPr>
            <a:r>
              <a:rPr lang="ar-SA" sz="1100" b="0" dirty="0"/>
              <a:t> تتعامل </a:t>
            </a:r>
            <a:r>
              <a:rPr lang="ar-SA" sz="1100" b="0" dirty="0" smtClean="0"/>
              <a:t>مع </a:t>
            </a:r>
            <a:r>
              <a:rPr lang="ar-SA" sz="1100" b="0" dirty="0"/>
              <a:t>مجموعة واسعة من مصادر البيانات المختلفة. يمكن استخدامها لتحليل أجهزة الكمبيوتر، بما في ذلك القرص الثابت، والذاكرة العشوائية، والملفات المحذوفة. كما يمكن استخدامها لاسترداد البيانات من الهواتف المحمولة والأجهزة اللوحية وبطاقات الذاكرة والوسائط القابلة للإزالة الأخرى. وبالإضافة إلى ذلك، يدعم </a:t>
            </a:r>
            <a:r>
              <a:rPr lang="en-GB" sz="1100" b="0" dirty="0"/>
              <a:t>Autopsy </a:t>
            </a:r>
            <a:r>
              <a:rPr lang="ar-SA" sz="1100" b="0" dirty="0"/>
              <a:t>تحليل البريد الإلكتروني والسجلات الشبكية والملفات المرتبطة بالإنترنت مثل المؤقت وسجلات التصفح والوسوم والمفضلة.</a:t>
            </a:r>
            <a:endParaRPr lang="en-US" sz="1100" b="0" dirty="0">
              <a:solidFill>
                <a:schemeClr val="tx1"/>
              </a:solidFill>
            </a:endParaRPr>
          </a:p>
        </p:txBody>
      </p:sp>
      <p:sp>
        <p:nvSpPr>
          <p:cNvPr id="14" name="Title 1"/>
          <p:cNvSpPr>
            <a:spLocks noGrp="1"/>
          </p:cNvSpPr>
          <p:nvPr>
            <p:ph type="title"/>
          </p:nvPr>
        </p:nvSpPr>
        <p:spPr/>
        <p:txBody>
          <a:bodyPr/>
          <a:lstStyle/>
          <a:p>
            <a:r>
              <a:rPr lang="en-US" dirty="0" smtClean="0"/>
              <a:t>AUTOPSY</a:t>
            </a:r>
            <a:endParaRPr lang="en-US" dirty="0"/>
          </a:p>
        </p:txBody>
      </p:sp>
      <p:sp>
        <p:nvSpPr>
          <p:cNvPr id="6" name="Text Placeholder 5"/>
          <p:cNvSpPr>
            <a:spLocks noGrp="1"/>
          </p:cNvSpPr>
          <p:nvPr>
            <p:ph type="body" sz="quarter" idx="16"/>
          </p:nvPr>
        </p:nvSpPr>
        <p:spPr>
          <a:xfrm>
            <a:off x="2879003" y="419100"/>
            <a:ext cx="9084398" cy="1328569"/>
          </a:xfrm>
        </p:spPr>
        <p:txBody>
          <a:bodyPr/>
          <a:lstStyle/>
          <a:p>
            <a:pPr algn="r"/>
            <a:r>
              <a:rPr lang="ar-SA" sz="1400" b="0" dirty="0"/>
              <a:t>هي أداة تحليل رقمية مفتوحة المصدر تستخدم في مجال الأمن </a:t>
            </a:r>
            <a:r>
              <a:rPr lang="ar-SA" sz="1400" b="0" dirty="0" err="1"/>
              <a:t>السيبراني</a:t>
            </a:r>
            <a:r>
              <a:rPr lang="ar-SA" sz="1400" b="0" dirty="0"/>
              <a:t> والتحقيقات الجنائية الرقمية. تم تطويرها بواسطة معهد العلوم الرقمية الأمريكي (</a:t>
            </a:r>
            <a:r>
              <a:rPr lang="en-GB" sz="1400" b="0" dirty="0"/>
              <a:t>DFRWS) </a:t>
            </a:r>
            <a:r>
              <a:rPr lang="ar-SA" sz="1400" b="0" dirty="0"/>
              <a:t>وهي متاحة مجانًا للاستخدام.</a:t>
            </a:r>
          </a:p>
          <a:p>
            <a:pPr algn="r"/>
            <a:r>
              <a:rPr lang="ar-SA" sz="1400" b="0" dirty="0"/>
              <a:t>تهدف </a:t>
            </a:r>
            <a:r>
              <a:rPr lang="en-GB" sz="1400" b="0" dirty="0"/>
              <a:t>Autopsy </a:t>
            </a:r>
            <a:r>
              <a:rPr lang="ar-SA" sz="1400" b="0" dirty="0"/>
              <a:t>إلى تسهيل وتسريع عمليات تحليل البيانات الرقمية التي يتعين استرجاعها من الأجهزة الرقمية مثل الأجهزة المحمولة وأجهزة الكمبيوتر والأقراص الصلبة والوسائط التخزينية الأخرى. تتيح </a:t>
            </a:r>
            <a:r>
              <a:rPr lang="en-GB" sz="1400" b="0" dirty="0"/>
              <a:t>Autopsy </a:t>
            </a:r>
            <a:r>
              <a:rPr lang="ar-SA" sz="1400" b="0" dirty="0"/>
              <a:t>للمحققين الرقميين وفرق التحقيق الجنائي فحص البيانات واستخراج المعلومات الهامة وتحليلها للعثور على أدلة رقمية قابلة للاستخدام في التحقيقات</a:t>
            </a:r>
            <a:r>
              <a:rPr lang="ar-SA" b="0" dirty="0"/>
              <a:t>.</a:t>
            </a:r>
          </a:p>
        </p:txBody>
      </p:sp>
      <p:sp>
        <p:nvSpPr>
          <p:cNvPr id="9" name="Rectangle 8"/>
          <p:cNvSpPr/>
          <p:nvPr/>
        </p:nvSpPr>
        <p:spPr>
          <a:xfrm>
            <a:off x="4375511"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8386838"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435056"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Slide Number Placeholder 41"/>
          <p:cNvSpPr>
            <a:spLocks noGrp="1"/>
          </p:cNvSpPr>
          <p:nvPr>
            <p:ph type="sldNum" sz="quarter" idx="4"/>
          </p:nvPr>
        </p:nvSpPr>
        <p:spPr>
          <a:xfrm>
            <a:off x="11432913" y="6316156"/>
            <a:ext cx="498402" cy="365125"/>
          </a:xfrm>
        </p:spPr>
        <p:txBody>
          <a:bodyPr/>
          <a:lstStyle/>
          <a:p>
            <a:fld id="{5AE1514C-5E56-4738-A1FF-4B1CFD2A3E36}" type="slidenum">
              <a:rPr lang="en-US" smtClean="0"/>
              <a:t>4</a:t>
            </a:fld>
            <a:endParaRPr lang="en-US" dirty="0"/>
          </a:p>
        </p:txBody>
      </p:sp>
    </p:spTree>
    <p:extLst>
      <p:ext uri="{BB962C8B-B14F-4D97-AF65-F5344CB8AC3E}">
        <p14:creationId xmlns:p14="http://schemas.microsoft.com/office/powerpoint/2010/main" val="31107168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750"/>
                                        <p:tgtEl>
                                          <p:spTgt spid="10">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Effect transition="in" filter="fade">
                                      <p:cBhvr>
                                        <p:cTn id="19" dur="75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9" grpId="0" animBg="1"/>
      <p:bldP spid="15"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7494C-4011-6C85-7E18-9903F8F07214}"/>
            </a:ext>
          </a:extLst>
        </p:cNvPr>
        <p:cNvGrpSpPr/>
        <p:nvPr/>
      </p:nvGrpSpPr>
      <p:grpSpPr>
        <a:xfrm>
          <a:off x="0" y="0"/>
          <a:ext cx="0" cy="0"/>
          <a:chOff x="0" y="0"/>
          <a:chExt cx="0" cy="0"/>
        </a:xfrm>
      </p:grpSpPr>
      <p:sp>
        <p:nvSpPr>
          <p:cNvPr id="10" name="Text Placeholder 9">
            <a:extLst>
              <a:ext uri="{FF2B5EF4-FFF2-40B4-BE49-F238E27FC236}">
                <a16:creationId xmlns:a16="http://schemas.microsoft.com/office/drawing/2014/main" id="{63A7D809-7234-0238-B309-C06C4B7ED270}"/>
              </a:ext>
            </a:extLst>
          </p:cNvPr>
          <p:cNvSpPr>
            <a:spLocks noGrp="1"/>
          </p:cNvSpPr>
          <p:nvPr>
            <p:ph type="body" sz="quarter" idx="10"/>
          </p:nvPr>
        </p:nvSpPr>
        <p:spPr>
          <a:xfrm>
            <a:off x="3907692" y="121819"/>
            <a:ext cx="4376615" cy="1217769"/>
          </a:xfrm>
        </p:spPr>
        <p:txBody>
          <a:bodyPr/>
          <a:lstStyle/>
          <a:p>
            <a:r>
              <a:rPr lang="en-US" sz="3600" dirty="0">
                <a:latin typeface="Segoe UI Light (Headings)"/>
              </a:rPr>
              <a:t>Download </a:t>
            </a:r>
            <a:endParaRPr lang="en-US" sz="3600" dirty="0">
              <a:latin typeface="Segoe UI Light (Headings)"/>
            </a:endParaRPr>
          </a:p>
          <a:p>
            <a:r>
              <a:rPr lang="en-US" sz="3600" dirty="0" smtClean="0">
                <a:latin typeface="Segoe UI Light (Headings)"/>
              </a:rPr>
              <a:t>AUTOPSY</a:t>
            </a:r>
            <a:endParaRPr lang="en-US" sz="3600" dirty="0">
              <a:latin typeface="Segoe UI Light (Headings)"/>
            </a:endParaRPr>
          </a:p>
        </p:txBody>
      </p:sp>
      <p:sp>
        <p:nvSpPr>
          <p:cNvPr id="12" name="Text Placeholder 11">
            <a:extLst>
              <a:ext uri="{FF2B5EF4-FFF2-40B4-BE49-F238E27FC236}">
                <a16:creationId xmlns:a16="http://schemas.microsoft.com/office/drawing/2014/main" id="{0A8F2C50-F0A8-B707-A5AF-7C702803F901}"/>
              </a:ext>
            </a:extLst>
          </p:cNvPr>
          <p:cNvSpPr>
            <a:spLocks noGrp="1"/>
          </p:cNvSpPr>
          <p:nvPr>
            <p:ph type="body" sz="quarter" idx="12"/>
          </p:nvPr>
        </p:nvSpPr>
        <p:spPr>
          <a:xfrm>
            <a:off x="5699896" y="1153410"/>
            <a:ext cx="792205" cy="1200329"/>
          </a:xfrm>
        </p:spPr>
        <p:txBody>
          <a:bodyPr/>
          <a:lstStyle/>
          <a:p>
            <a:r>
              <a:rPr lang="en-US" dirty="0"/>
              <a:t>!</a:t>
            </a:r>
          </a:p>
        </p:txBody>
      </p:sp>
      <p:pic>
        <p:nvPicPr>
          <p:cNvPr id="6" name="Picture 5">
            <a:extLst>
              <a:ext uri="{FF2B5EF4-FFF2-40B4-BE49-F238E27FC236}">
                <a16:creationId xmlns:a16="http://schemas.microsoft.com/office/drawing/2014/main" id="{91064347-C516-C02D-7ECA-2B0FADA34DC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68153" y="2242939"/>
            <a:ext cx="10255693" cy="4615062"/>
          </a:xfrm>
          <a:prstGeom prst="rect">
            <a:avLst/>
          </a:prstGeom>
        </p:spPr>
      </p:pic>
    </p:spTree>
    <p:extLst>
      <p:ext uri="{BB962C8B-B14F-4D97-AF65-F5344CB8AC3E}">
        <p14:creationId xmlns:p14="http://schemas.microsoft.com/office/powerpoint/2010/main" val="3986575744"/>
      </p:ext>
    </p:extLst>
  </p:cSld>
  <p:clrMapOvr>
    <a:masterClrMapping/>
  </p:clrMapOvr>
  <p:transition spd="med">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3907692" y="121819"/>
            <a:ext cx="4376615" cy="1217769"/>
          </a:xfrm>
        </p:spPr>
        <p:txBody>
          <a:bodyPr/>
          <a:lstStyle/>
          <a:p>
            <a:r>
              <a:rPr lang="en-US" sz="3600" dirty="0" smtClean="0">
                <a:latin typeface="Segoe UI Light (Headings)"/>
              </a:rPr>
              <a:t>INSTALL</a:t>
            </a:r>
          </a:p>
          <a:p>
            <a:r>
              <a:rPr lang="en-US" sz="3600" dirty="0" smtClean="0">
                <a:latin typeface="Segoe UI Light (Headings)"/>
              </a:rPr>
              <a:t>AUTOPSY</a:t>
            </a:r>
            <a:endParaRPr lang="en-US" sz="3600" dirty="0">
              <a:latin typeface="Segoe UI Light (Headings)"/>
            </a:endParaRPr>
          </a:p>
        </p:txBody>
      </p:sp>
      <p:sp>
        <p:nvSpPr>
          <p:cNvPr id="12" name="Text Placeholder 11"/>
          <p:cNvSpPr>
            <a:spLocks noGrp="1"/>
          </p:cNvSpPr>
          <p:nvPr>
            <p:ph type="body" sz="quarter" idx="12"/>
          </p:nvPr>
        </p:nvSpPr>
        <p:spPr>
          <a:xfrm>
            <a:off x="5699896" y="1153410"/>
            <a:ext cx="792205" cy="1200329"/>
          </a:xfrm>
        </p:spPr>
        <p:txBody>
          <a:bodyPr/>
          <a:lstStyle/>
          <a:p>
            <a:r>
              <a:rPr lang="en-US" dirty="0"/>
              <a:t>!</a:t>
            </a:r>
          </a:p>
        </p:txBody>
      </p:sp>
      <p:pic>
        <p:nvPicPr>
          <p:cNvPr id="7" name="Picture 6">
            <a:extLst>
              <a:ext uri="{FF2B5EF4-FFF2-40B4-BE49-F238E27FC236}">
                <a16:creationId xmlns:a16="http://schemas.microsoft.com/office/drawing/2014/main" id="{D9494547-C573-EA8D-E88A-4C8E7E950B9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68154" y="2283279"/>
            <a:ext cx="10255691" cy="4615061"/>
          </a:xfrm>
          <a:prstGeom prst="rect">
            <a:avLst/>
          </a:prstGeom>
        </p:spPr>
      </p:pic>
    </p:spTree>
    <p:extLst>
      <p:ext uri="{BB962C8B-B14F-4D97-AF65-F5344CB8AC3E}">
        <p14:creationId xmlns:p14="http://schemas.microsoft.com/office/powerpoint/2010/main" val="3937079039"/>
      </p:ext>
    </p:extLst>
  </p:cSld>
  <p:clrMapOvr>
    <a:masterClrMapping/>
  </p:clrMapOvr>
  <p:transition spd="slow">
    <p:push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299668" y="435614"/>
            <a:ext cx="5667064" cy="1328569"/>
          </a:xfrm>
        </p:spPr>
        <p:txBody>
          <a:bodyPr/>
          <a:lstStyle/>
          <a:p>
            <a:r>
              <a:rPr lang="en-US" sz="4000" dirty="0"/>
              <a:t>Using</a:t>
            </a:r>
          </a:p>
          <a:p>
            <a:r>
              <a:rPr lang="en-US" sz="4000" dirty="0" smtClean="0"/>
              <a:t>FTK TO CREATE IMAGE</a:t>
            </a:r>
            <a:endParaRPr lang="en-US" sz="4000" dirty="0"/>
          </a:p>
        </p:txBody>
      </p:sp>
      <p:pic>
        <p:nvPicPr>
          <p:cNvPr id="5" name="Picture 4">
            <a:extLst>
              <a:ext uri="{FF2B5EF4-FFF2-40B4-BE49-F238E27FC236}">
                <a16:creationId xmlns:a16="http://schemas.microsoft.com/office/drawing/2014/main" id="{CE69772C-2988-85BA-5463-23F01B8C1F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30198" y="2875346"/>
            <a:ext cx="4132765" cy="1859744"/>
          </a:xfrm>
          <a:prstGeom prst="rect">
            <a:avLst/>
          </a:prstGeom>
        </p:spPr>
      </p:pic>
      <p:sp>
        <p:nvSpPr>
          <p:cNvPr id="7" name="Oval 6">
            <a:extLst>
              <a:ext uri="{FF2B5EF4-FFF2-40B4-BE49-F238E27FC236}">
                <a16:creationId xmlns:a16="http://schemas.microsoft.com/office/drawing/2014/main" id="{6C61A073-F556-CF1B-E80B-CF0DFDB7617F}"/>
              </a:ext>
            </a:extLst>
          </p:cNvPr>
          <p:cNvSpPr/>
          <p:nvPr/>
        </p:nvSpPr>
        <p:spPr>
          <a:xfrm>
            <a:off x="330198" y="1724966"/>
            <a:ext cx="952502" cy="52181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96D7476-BA6A-40F3-86EA-0049D1CEE2E2}"/>
              </a:ext>
            </a:extLst>
          </p:cNvPr>
          <p:cNvSpPr/>
          <p:nvPr/>
        </p:nvSpPr>
        <p:spPr>
          <a:xfrm>
            <a:off x="1167315" y="2286000"/>
            <a:ext cx="2273300" cy="342900"/>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651A5BF-5D97-757A-E85E-CB4CF8608AD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729039" y="2877432"/>
            <a:ext cx="4132763" cy="1859743"/>
          </a:xfrm>
          <a:prstGeom prst="rect">
            <a:avLst/>
          </a:prstGeom>
        </p:spPr>
      </p:pic>
    </p:spTree>
    <p:extLst>
      <p:ext uri="{BB962C8B-B14F-4D97-AF65-F5344CB8AC3E}">
        <p14:creationId xmlns:p14="http://schemas.microsoft.com/office/powerpoint/2010/main" val="324801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DF71C-DC3F-B2DA-610D-A6251A917C4A}"/>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4AA8F4B8-4BD0-A56D-9BE8-D10B5C7E80C2}"/>
              </a:ext>
            </a:extLst>
          </p:cNvPr>
          <p:cNvSpPr>
            <a:spLocks noGrp="1"/>
          </p:cNvSpPr>
          <p:nvPr>
            <p:ph type="body" sz="quarter" idx="12"/>
          </p:nvPr>
        </p:nvSpPr>
        <p:spPr>
          <a:xfrm>
            <a:off x="4886992" y="94495"/>
            <a:ext cx="2492413" cy="2010807"/>
          </a:xfrm>
        </p:spPr>
        <p:txBody>
          <a:bodyPr/>
          <a:lstStyle/>
          <a:p>
            <a:r>
              <a:rPr lang="en-US" sz="4000" dirty="0"/>
              <a:t>Using</a:t>
            </a:r>
          </a:p>
          <a:p>
            <a:r>
              <a:rPr lang="en-US" sz="4000" dirty="0" smtClean="0"/>
              <a:t>AUTOPSY</a:t>
            </a:r>
          </a:p>
          <a:p>
            <a:endParaRPr lang="en-US" sz="4000" dirty="0"/>
          </a:p>
        </p:txBody>
      </p:sp>
      <p:pic>
        <p:nvPicPr>
          <p:cNvPr id="3" name="Picture 2">
            <a:extLst>
              <a:ext uri="{FF2B5EF4-FFF2-40B4-BE49-F238E27FC236}">
                <a16:creationId xmlns:a16="http://schemas.microsoft.com/office/drawing/2014/main" id="{6E3E05C8-EEC0-F761-D7F5-501F7AA9099A}"/>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04798" y="3144202"/>
            <a:ext cx="3756233" cy="1690304"/>
          </a:xfrm>
          <a:prstGeom prst="rect">
            <a:avLst/>
          </a:prstGeom>
        </p:spPr>
      </p:pic>
      <p:pic>
        <p:nvPicPr>
          <p:cNvPr id="6" name="Picture 5">
            <a:extLst>
              <a:ext uri="{FF2B5EF4-FFF2-40B4-BE49-F238E27FC236}">
                <a16:creationId xmlns:a16="http://schemas.microsoft.com/office/drawing/2014/main" id="{4CFB90AE-D103-4BA4-3E3C-EF28715DC1C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217884" y="3160359"/>
            <a:ext cx="3756232" cy="1690304"/>
          </a:xfrm>
          <a:prstGeom prst="rect">
            <a:avLst/>
          </a:prstGeom>
        </p:spPr>
      </p:pic>
      <p:pic>
        <p:nvPicPr>
          <p:cNvPr id="9" name="Picture 8">
            <a:extLst>
              <a:ext uri="{FF2B5EF4-FFF2-40B4-BE49-F238E27FC236}">
                <a16:creationId xmlns:a16="http://schemas.microsoft.com/office/drawing/2014/main" id="{6F1D3DD3-6ECB-EE8C-B9CB-E8011B1BF71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076278" y="3109037"/>
            <a:ext cx="3912522" cy="1760634"/>
          </a:xfrm>
          <a:prstGeom prst="rect">
            <a:avLst/>
          </a:prstGeom>
        </p:spPr>
      </p:pic>
      <p:sp>
        <p:nvSpPr>
          <p:cNvPr id="10" name="Oval 9">
            <a:extLst>
              <a:ext uri="{FF2B5EF4-FFF2-40B4-BE49-F238E27FC236}">
                <a16:creationId xmlns:a16="http://schemas.microsoft.com/office/drawing/2014/main" id="{661D0494-1EC9-64DE-2AC6-4E09CE3ECCB7}"/>
              </a:ext>
            </a:extLst>
          </p:cNvPr>
          <p:cNvSpPr/>
          <p:nvPr/>
        </p:nvSpPr>
        <p:spPr>
          <a:xfrm>
            <a:off x="8076278" y="5141806"/>
            <a:ext cx="1524922" cy="59463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810968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AE1514C-5E56-4738-A1FF-4B1CFD2A3E36}" type="slidenum">
              <a:rPr lang="en-US" smtClean="0"/>
              <a:pPr/>
              <a:t>9</a:t>
            </a:fld>
            <a:endParaRPr lang="en-US" dirty="0"/>
          </a:p>
        </p:txBody>
      </p:sp>
      <p:pic>
        <p:nvPicPr>
          <p:cNvPr id="15" name="Picture 14">
            <a:extLst>
              <a:ext uri="{FF2B5EF4-FFF2-40B4-BE49-F238E27FC236}">
                <a16:creationId xmlns:a16="http://schemas.microsoft.com/office/drawing/2014/main" id="{09772455-F7EC-E98F-0811-7F75F35A3A4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 y="685800"/>
            <a:ext cx="12192000" cy="5486400"/>
          </a:xfrm>
          <a:prstGeom prst="rect">
            <a:avLst/>
          </a:prstGeom>
        </p:spPr>
      </p:pic>
    </p:spTree>
    <p:extLst>
      <p:ext uri="{BB962C8B-B14F-4D97-AF65-F5344CB8AC3E}">
        <p14:creationId xmlns:p14="http://schemas.microsoft.com/office/powerpoint/2010/main" val="2441306458"/>
      </p:ext>
    </p:extLst>
  </p:cSld>
  <p:clrMapOvr>
    <a:masterClrMapping/>
  </p:clrMapOvr>
  <p:transition spd="slow">
    <p:push dir="u"/>
  </p:transition>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01425_Powerful Presentations_Win32_mlw - v2" id="{7CBB6D80-F69F-4458-A96A-A39B855A93D5}" vid="{827664DE-2D82-4B7F-8582-8671022436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C2FF92-1ACE-4D23-9586-85906FF02F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2E6351-E64A-42DD-A554-7DF752222129}">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16c05727-aa75-4e4a-9b5f-8a80a1165891"/>
    <ds:schemaRef ds:uri="71af3243-3dd4-4a8d-8c0d-dd76da1f02a5"/>
    <ds:schemaRef ds:uri="http://www.w3.org/XML/1998/namespace"/>
  </ds:schemaRefs>
</ds:datastoreItem>
</file>

<file path=customXml/itemProps3.xml><?xml version="1.0" encoding="utf-8"?>
<ds:datastoreItem xmlns:ds="http://schemas.openxmlformats.org/officeDocument/2006/customXml" ds:itemID="{530CA71C-6B24-463C-853F-076A02E27C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Powerful Presentations</Template>
  <TotalTime>633</TotalTime>
  <Words>750</Words>
  <Application>Microsoft Office PowerPoint</Application>
  <PresentationFormat>شاشة عريضة</PresentationFormat>
  <Paragraphs>125</Paragraphs>
  <Slides>32</Slides>
  <Notes>18</Notes>
  <HiddenSlides>1</HiddenSlides>
  <MMClips>0</MMClips>
  <ScaleCrop>false</ScaleCrop>
  <HeadingPairs>
    <vt:vector size="6" baseType="variant">
      <vt:variant>
        <vt:lpstr>الخطوط المستخدمة</vt:lpstr>
      </vt:variant>
      <vt:variant>
        <vt:i4>11</vt:i4>
      </vt:variant>
      <vt:variant>
        <vt:lpstr>نسق</vt:lpstr>
      </vt:variant>
      <vt:variant>
        <vt:i4>1</vt:i4>
      </vt:variant>
      <vt:variant>
        <vt:lpstr>عناوين الشرائح</vt:lpstr>
      </vt:variant>
      <vt:variant>
        <vt:i4>32</vt:i4>
      </vt:variant>
    </vt:vector>
  </HeadingPairs>
  <TitlesOfParts>
    <vt:vector size="44" baseType="lpstr">
      <vt:lpstr>Arial</vt:lpstr>
      <vt:lpstr>Arial Black</vt:lpstr>
      <vt:lpstr>Arial Narrow</vt:lpstr>
      <vt:lpstr>Calibri</vt:lpstr>
      <vt:lpstr>Segoe UI</vt:lpstr>
      <vt:lpstr>Segoe UI Black</vt:lpstr>
      <vt:lpstr>Segoe UI Light</vt:lpstr>
      <vt:lpstr>Segoe UI Light (Headings)</vt:lpstr>
      <vt:lpstr>Segoe UI Semibold</vt:lpstr>
      <vt:lpstr>Segoe UI Semilight</vt:lpstr>
      <vt:lpstr>Wingdings</vt:lpstr>
      <vt:lpstr>Storybuilding Neal Creative</vt:lpstr>
      <vt:lpstr>Digital</vt:lpstr>
      <vt:lpstr>عرض تقديمي في PowerPoint</vt:lpstr>
      <vt:lpstr>INTRODUCTION</vt:lpstr>
      <vt:lpstr>AUTOPSY</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PhoneRescue </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Lethal Company Team!</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dc:title>
  <dc:subject/>
  <dc:creator>Zack</dc:creator>
  <cp:keywords/>
  <dc:description/>
  <cp:lastModifiedBy>Maher</cp:lastModifiedBy>
  <cp:revision>17</cp:revision>
  <dcterms:created xsi:type="dcterms:W3CDTF">2024-01-30T14:25:32Z</dcterms:created>
  <dcterms:modified xsi:type="dcterms:W3CDTF">2024-02-07T06:22:55Z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